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FF2A0_87A4B1D6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147480220" r:id="rId5"/>
    <p:sldId id="2147374601" r:id="rId6"/>
    <p:sldId id="2147480224" r:id="rId7"/>
    <p:sldId id="2147480227" r:id="rId8"/>
    <p:sldId id="2147480226" r:id="rId9"/>
    <p:sldId id="2147480221" r:id="rId10"/>
    <p:sldId id="2147480223" r:id="rId11"/>
    <p:sldId id="214748022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6A6F14-8501-E55D-A3E3-DA7BB452BFDB}" name="Tu. Dang Van - CMC Global CTO" initials="" userId="S::dvtu3@cmcglobal.vn::64b33afe-da12-4a5c-9764-28c86e51d429" providerId="AD"/>
  <p188:author id="{E48287E3-70B4-B671-DCB2-4320DF1DB3C2}" name="Thai. Bui An - CMC Global DE1" initials="TD" userId="S::bathai@cmcglobal.vn::a0cdee84-d92d-41ca-b855-608db25d9a33" providerId="AD"/>
  <p188:author id="{38785CE6-52C8-0256-B074-EC765968A7E9}" name="Ngoc. Lo Thi Linh - CMC Global BAS" initials="NL" userId="S::ltlngoc@cmcglobal.vn::64a820d7-0fd8-43ec-9945-dcb2371053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6C87B-9765-C3DE-CDB4-E5F494EB1CB4}" v="313" dt="2025-01-03T07:03:18.717"/>
    <p1510:client id="{9B48DEB3-7981-80C3-79FA-FD7C1404792F}" v="604" dt="2025-01-03T07:10:33.316"/>
    <p1510:client id="{B6E1C5B8-9A5C-5255-D389-B960B1E21D91}" v="2" dt="2025-01-03T09:49:30.681"/>
    <p1510:client id="{BBF95E61-5844-1C18-711C-81A07CE3BDAC}" v="3499" dt="2025-01-03T08:58:19.651"/>
    <p1510:client id="{E3BD4823-7B97-1A46-C249-B7F32F8E9C5F}" v="627" dt="2025-01-03T09:40:35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i. Bui An - CMC Global DE1" userId="S::bathai@cmcglobal.vn::a0cdee84-d92d-41ca-b855-608db25d9a33" providerId="AD" clId="Web-{B6E1C5B8-9A5C-5255-D389-B960B1E21D91}"/>
    <pc:docChg chg="mod">
      <pc:chgData name="Thai. Bui An - CMC Global DE1" userId="S::bathai@cmcglobal.vn::a0cdee84-d92d-41ca-b855-608db25d9a33" providerId="AD" clId="Web-{B6E1C5B8-9A5C-5255-D389-B960B1E21D91}" dt="2025-01-03T09:49:30.681" v="0"/>
      <pc:docMkLst>
        <pc:docMk/>
      </pc:docMkLst>
    </pc:docChg>
  </pc:docChgLst>
  <pc:docChgLst>
    <pc:chgData name="Thai. Bui An - CMC Global DE1" userId="S::bathai@cmcglobal.vn::a0cdee84-d92d-41ca-b855-608db25d9a33" providerId="AD" clId="Web-{734B2062-AC39-CFE6-395A-B27D46B34FAC}"/>
    <pc:docChg chg="modSld">
      <pc:chgData name="Thai. Bui An - CMC Global DE1" userId="S::bathai@cmcglobal.vn::a0cdee84-d92d-41ca-b855-608db25d9a33" providerId="AD" clId="Web-{734B2062-AC39-CFE6-395A-B27D46B34FAC}" dt="2024-12-27T06:34:46.803" v="61"/>
      <pc:docMkLst>
        <pc:docMk/>
      </pc:docMkLst>
      <pc:sldChg chg="modSp">
        <pc:chgData name="Thai. Bui An - CMC Global DE1" userId="S::bathai@cmcglobal.vn::a0cdee84-d92d-41ca-b855-608db25d9a33" providerId="AD" clId="Web-{734B2062-AC39-CFE6-395A-B27D46B34FAC}" dt="2024-12-27T06:34:21.755" v="55"/>
        <pc:sldMkLst>
          <pc:docMk/>
          <pc:sldMk cId="211540120" sldId="2076138317"/>
        </pc:sldMkLst>
      </pc:sldChg>
      <pc:sldChg chg="modSp">
        <pc:chgData name="Thai. Bui An - CMC Global DE1" userId="S::bathai@cmcglobal.vn::a0cdee84-d92d-41ca-b855-608db25d9a33" providerId="AD" clId="Web-{734B2062-AC39-CFE6-395A-B27D46B34FAC}" dt="2024-12-27T06:30:23.166" v="29" actId="20577"/>
        <pc:sldMkLst>
          <pc:docMk/>
          <pc:sldMk cId="1230007963" sldId="2076138663"/>
        </pc:sldMkLst>
      </pc:sldChg>
      <pc:sldChg chg="modSp">
        <pc:chgData name="Thai. Bui An - CMC Global DE1" userId="S::bathai@cmcglobal.vn::a0cdee84-d92d-41ca-b855-608db25d9a33" providerId="AD" clId="Web-{734B2062-AC39-CFE6-395A-B27D46B34FAC}" dt="2024-12-27T06:34:46.803" v="61"/>
        <pc:sldMkLst>
          <pc:docMk/>
          <pc:sldMk cId="740859116" sldId="2076138724"/>
        </pc:sldMkLst>
      </pc:sldChg>
      <pc:sldChg chg="delSp modSp">
        <pc:chgData name="Thai. Bui An - CMC Global DE1" userId="S::bathai@cmcglobal.vn::a0cdee84-d92d-41ca-b855-608db25d9a33" providerId="AD" clId="Web-{734B2062-AC39-CFE6-395A-B27D46B34FAC}" dt="2024-12-27T06:31:28.529" v="47" actId="20577"/>
        <pc:sldMkLst>
          <pc:docMk/>
          <pc:sldMk cId="163609435" sldId="2076138728"/>
        </pc:sldMkLst>
      </pc:sldChg>
    </pc:docChg>
  </pc:docChgLst>
  <pc:docChgLst>
    <pc:chgData name="Thuy. Ngo Thi Minh - CMC Global DE1" userId="S::ntmthuy@cmcglobal.vn::7fd3304e-3b79-4f51-b284-7aef681003c4" providerId="AD" clId="Web-{9B48DEB3-7981-80C3-79FA-FD7C1404792F}"/>
    <pc:docChg chg="modSld">
      <pc:chgData name="Thuy. Ngo Thi Minh - CMC Global DE1" userId="S::ntmthuy@cmcglobal.vn::7fd3304e-3b79-4f51-b284-7aef681003c4" providerId="AD" clId="Web-{9B48DEB3-7981-80C3-79FA-FD7C1404792F}" dt="2025-01-03T07:10:33.316" v="493"/>
      <pc:docMkLst>
        <pc:docMk/>
      </pc:docMkLst>
      <pc:sldChg chg="modSp">
        <pc:chgData name="Thuy. Ngo Thi Minh - CMC Global DE1" userId="S::ntmthuy@cmcglobal.vn::7fd3304e-3b79-4f51-b284-7aef681003c4" providerId="AD" clId="Web-{9B48DEB3-7981-80C3-79FA-FD7C1404792F}" dt="2025-01-03T04:12:15.708" v="101" actId="20577"/>
        <pc:sldMkLst>
          <pc:docMk/>
          <pc:sldMk cId="1230007963" sldId="2076138663"/>
        </pc:sldMkLst>
        <pc:spChg chg="mod">
          <ac:chgData name="Thuy. Ngo Thi Minh - CMC Global DE1" userId="S::ntmthuy@cmcglobal.vn::7fd3304e-3b79-4f51-b284-7aef681003c4" providerId="AD" clId="Web-{9B48DEB3-7981-80C3-79FA-FD7C1404792F}" dt="2025-01-03T04:03:37.086" v="81" actId="20577"/>
          <ac:spMkLst>
            <pc:docMk/>
            <pc:sldMk cId="1230007963" sldId="2076138663"/>
            <ac:spMk id="2" creationId="{00000000-0000-0000-0000-000000000000}"/>
          </ac:spMkLst>
        </pc:spChg>
        <pc:spChg chg="mod">
          <ac:chgData name="Thuy. Ngo Thi Minh - CMC Global DE1" userId="S::ntmthuy@cmcglobal.vn::7fd3304e-3b79-4f51-b284-7aef681003c4" providerId="AD" clId="Web-{9B48DEB3-7981-80C3-79FA-FD7C1404792F}" dt="2025-01-03T03:39:18.785" v="16" actId="20577"/>
          <ac:spMkLst>
            <pc:docMk/>
            <pc:sldMk cId="1230007963" sldId="2076138663"/>
            <ac:spMk id="70" creationId="{5F968D20-8032-4F44-BC28-8CC5319A8754}"/>
          </ac:spMkLst>
        </pc:spChg>
        <pc:spChg chg="mod">
          <ac:chgData name="Thuy. Ngo Thi Minh - CMC Global DE1" userId="S::ntmthuy@cmcglobal.vn::7fd3304e-3b79-4f51-b284-7aef681003c4" providerId="AD" clId="Web-{9B48DEB3-7981-80C3-79FA-FD7C1404792F}" dt="2025-01-03T03:49:04.908" v="32" actId="20577"/>
          <ac:spMkLst>
            <pc:docMk/>
            <pc:sldMk cId="1230007963" sldId="2076138663"/>
            <ac:spMk id="71" creationId="{5F968D20-8032-4F44-BC28-8CC5319A8754}"/>
          </ac:spMkLst>
        </pc:spChg>
        <pc:spChg chg="mod">
          <ac:chgData name="Thuy. Ngo Thi Minh - CMC Global DE1" userId="S::ntmthuy@cmcglobal.vn::7fd3304e-3b79-4f51-b284-7aef681003c4" providerId="AD" clId="Web-{9B48DEB3-7981-80C3-79FA-FD7C1404792F}" dt="2025-01-03T03:59:46.971" v="75" actId="20577"/>
          <ac:spMkLst>
            <pc:docMk/>
            <pc:sldMk cId="1230007963" sldId="2076138663"/>
            <ac:spMk id="73" creationId="{5F968D20-8032-4F44-BC28-8CC5319A8754}"/>
          </ac:spMkLst>
        </pc:spChg>
        <pc:spChg chg="mod">
          <ac:chgData name="Thuy. Ngo Thi Minh - CMC Global DE1" userId="S::ntmthuy@cmcglobal.vn::7fd3304e-3b79-4f51-b284-7aef681003c4" providerId="AD" clId="Web-{9B48DEB3-7981-80C3-79FA-FD7C1404792F}" dt="2025-01-03T04:12:15.708" v="101" actId="20577"/>
          <ac:spMkLst>
            <pc:docMk/>
            <pc:sldMk cId="1230007963" sldId="2076138663"/>
            <ac:spMk id="75" creationId="{5F968D20-8032-4F44-BC28-8CC5319A8754}"/>
          </ac:spMkLst>
        </pc:spChg>
      </pc:sldChg>
      <pc:sldChg chg="modSp">
        <pc:chgData name="Thuy. Ngo Thi Minh - CMC Global DE1" userId="S::ntmthuy@cmcglobal.vn::7fd3304e-3b79-4f51-b284-7aef681003c4" providerId="AD" clId="Web-{9B48DEB3-7981-80C3-79FA-FD7C1404792F}" dt="2025-01-03T07:10:33.316" v="493"/>
        <pc:sldMkLst>
          <pc:docMk/>
          <pc:sldMk cId="1848582083" sldId="2076138727"/>
        </pc:sldMkLst>
        <pc:graphicFrameChg chg="mod modGraphic">
          <ac:chgData name="Thuy. Ngo Thi Minh - CMC Global DE1" userId="S::ntmthuy@cmcglobal.vn::7fd3304e-3b79-4f51-b284-7aef681003c4" providerId="AD" clId="Web-{9B48DEB3-7981-80C3-79FA-FD7C1404792F}" dt="2025-01-03T07:10:33.316" v="493"/>
          <ac:graphicFrameMkLst>
            <pc:docMk/>
            <pc:sldMk cId="1848582083" sldId="2076138727"/>
            <ac:graphicFrameMk id="4" creationId="{1C5F0421-849B-1F09-4AB5-49A16A71E8FE}"/>
          </ac:graphicFrameMkLst>
        </pc:graphicFrameChg>
      </pc:sldChg>
      <pc:sldChg chg="modSp">
        <pc:chgData name="Thuy. Ngo Thi Minh - CMC Global DE1" userId="S::ntmthuy@cmcglobal.vn::7fd3304e-3b79-4f51-b284-7aef681003c4" providerId="AD" clId="Web-{9B48DEB3-7981-80C3-79FA-FD7C1404792F}" dt="2025-01-03T03:55:25.121" v="47" actId="20577"/>
        <pc:sldMkLst>
          <pc:docMk/>
          <pc:sldMk cId="163609435" sldId="2076138728"/>
        </pc:sldMkLst>
        <pc:spChg chg="mod">
          <ac:chgData name="Thuy. Ngo Thi Minh - CMC Global DE1" userId="S::ntmthuy@cmcglobal.vn::7fd3304e-3b79-4f51-b284-7aef681003c4" providerId="AD" clId="Web-{9B48DEB3-7981-80C3-79FA-FD7C1404792F}" dt="2025-01-03T03:49:55.566" v="40" actId="20577"/>
          <ac:spMkLst>
            <pc:docMk/>
            <pc:sldMk cId="163609435" sldId="2076138728"/>
            <ac:spMk id="70" creationId="{5F968D20-8032-4F44-BC28-8CC5319A8754}"/>
          </ac:spMkLst>
        </pc:spChg>
        <pc:spChg chg="mod">
          <ac:chgData name="Thuy. Ngo Thi Minh - CMC Global DE1" userId="S::ntmthuy@cmcglobal.vn::7fd3304e-3b79-4f51-b284-7aef681003c4" providerId="AD" clId="Web-{9B48DEB3-7981-80C3-79FA-FD7C1404792F}" dt="2025-01-03T03:55:25.121" v="47" actId="20577"/>
          <ac:spMkLst>
            <pc:docMk/>
            <pc:sldMk cId="163609435" sldId="2076138728"/>
            <ac:spMk id="75" creationId="{5F968D20-8032-4F44-BC28-8CC5319A8754}"/>
          </ac:spMkLst>
        </pc:spChg>
      </pc:sldChg>
    </pc:docChg>
  </pc:docChgLst>
  <pc:docChgLst>
    <pc:chgData name="Thai. Bui An - CMC Global DE1" userId="S::bathai@cmcglobal.vn::a0cdee84-d92d-41ca-b855-608db25d9a33" providerId="AD" clId="Web-{BBF95E61-5844-1C18-711C-81A07CE3BDAC}"/>
    <pc:docChg chg="addSld delSld modSld sldOrd">
      <pc:chgData name="Thai. Bui An - CMC Global DE1" userId="S::bathai@cmcglobal.vn::a0cdee84-d92d-41ca-b855-608db25d9a33" providerId="AD" clId="Web-{BBF95E61-5844-1C18-711C-81A07CE3BDAC}" dt="2025-01-03T08:58:19.651" v="2275" actId="14100"/>
      <pc:docMkLst>
        <pc:docMk/>
      </pc:docMkLst>
      <pc:sldChg chg="del">
        <pc:chgData name="Thai. Bui An - CMC Global DE1" userId="S::bathai@cmcglobal.vn::a0cdee84-d92d-41ca-b855-608db25d9a33" providerId="AD" clId="Web-{BBF95E61-5844-1C18-711C-81A07CE3BDAC}" dt="2025-01-03T08:35:49.473" v="2173"/>
        <pc:sldMkLst>
          <pc:docMk/>
          <pc:sldMk cId="1461438954" sldId="2076138603"/>
        </pc:sldMkLst>
      </pc:sldChg>
      <pc:sldChg chg="addSp delSp modSp del">
        <pc:chgData name="Thai. Bui An - CMC Global DE1" userId="S::bathai@cmcglobal.vn::a0cdee84-d92d-41ca-b855-608db25d9a33" providerId="AD" clId="Web-{BBF95E61-5844-1C18-711C-81A07CE3BDAC}" dt="2025-01-03T08:48:57.932" v="2244"/>
        <pc:sldMkLst>
          <pc:docMk/>
          <pc:sldMk cId="3724076064" sldId="2076138654"/>
        </pc:sldMkLst>
        <pc:spChg chg="add mod">
          <ac:chgData name="Thai. Bui An - CMC Global DE1" userId="S::bathai@cmcglobal.vn::a0cdee84-d92d-41ca-b855-608db25d9a33" providerId="AD" clId="Web-{BBF95E61-5844-1C18-711C-81A07CE3BDAC}" dt="2025-01-03T08:47:36.477" v="2208"/>
          <ac:spMkLst>
            <pc:docMk/>
            <pc:sldMk cId="3724076064" sldId="2076138654"/>
            <ac:spMk id="4" creationId="{BDCFC7ED-70A7-AC47-34D7-B3323B1F4981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8:47:36.477" v="2208"/>
          <ac:spMkLst>
            <pc:docMk/>
            <pc:sldMk cId="3724076064" sldId="2076138654"/>
            <ac:spMk id="7" creationId="{45F295FD-5C1F-E79E-3C54-F2ED26E80CC6}"/>
          </ac:spMkLst>
        </pc:spChg>
        <pc:picChg chg="del">
          <ac:chgData name="Thai. Bui An - CMC Global DE1" userId="S::bathai@cmcglobal.vn::a0cdee84-d92d-41ca-b855-608db25d9a33" providerId="AD" clId="Web-{BBF95E61-5844-1C18-711C-81A07CE3BDAC}" dt="2025-01-03T08:47:36.446" v="2207"/>
          <ac:picMkLst>
            <pc:docMk/>
            <pc:sldMk cId="3724076064" sldId="2076138654"/>
            <ac:picMk id="2" creationId="{F431107B-BA26-86D3-CA0A-C465B338BA75}"/>
          </ac:picMkLst>
        </pc:picChg>
      </pc:sldChg>
      <pc:sldChg chg="del">
        <pc:chgData name="Thai. Bui An - CMC Global DE1" userId="S::bathai@cmcglobal.vn::a0cdee84-d92d-41ca-b855-608db25d9a33" providerId="AD" clId="Web-{BBF95E61-5844-1C18-711C-81A07CE3BDAC}" dt="2025-01-03T07:04:45.647" v="2"/>
        <pc:sldMkLst>
          <pc:docMk/>
          <pc:sldMk cId="1230007963" sldId="2076138663"/>
        </pc:sldMkLst>
      </pc:sldChg>
      <pc:sldChg chg="addSp delSp modSp del">
        <pc:chgData name="Thai. Bui An - CMC Global DE1" userId="S::bathai@cmcglobal.vn::a0cdee84-d92d-41ca-b855-608db25d9a33" providerId="AD" clId="Web-{BBF95E61-5844-1C18-711C-81A07CE3BDAC}" dt="2025-01-03T07:10:49.657" v="59"/>
        <pc:sldMkLst>
          <pc:docMk/>
          <pc:sldMk cId="1848582083" sldId="2076138727"/>
        </pc:sldMkLst>
        <pc:spChg chg="add mod">
          <ac:chgData name="Thai. Bui An - CMC Global DE1" userId="S::bathai@cmcglobal.vn::a0cdee84-d92d-41ca-b855-608db25d9a33" providerId="AD" clId="Web-{BBF95E61-5844-1C18-711C-81A07CE3BDAC}" dt="2025-01-03T07:10:05.578" v="41"/>
          <ac:spMkLst>
            <pc:docMk/>
            <pc:sldMk cId="1848582083" sldId="2076138727"/>
            <ac:spMk id="3" creationId="{7431698E-0C64-A9B2-84E3-78D24B89CACA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10:05.578" v="42"/>
          <ac:spMkLst>
            <pc:docMk/>
            <pc:sldMk cId="1848582083" sldId="2076138727"/>
            <ac:spMk id="5" creationId="{2EF5BDC8-D04F-801E-ABF6-2EF2B24C6536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10:05.578" v="41"/>
          <ac:spMkLst>
            <pc:docMk/>
            <pc:sldMk cId="1848582083" sldId="2076138727"/>
            <ac:spMk id="7" creationId="{A8C89106-9BC4-2AA2-5A17-62D0F2EED370}"/>
          </ac:spMkLst>
        </pc:spChg>
        <pc:graphicFrameChg chg="del">
          <ac:chgData name="Thai. Bui An - CMC Global DE1" userId="S::bathai@cmcglobal.vn::a0cdee84-d92d-41ca-b855-608db25d9a33" providerId="AD" clId="Web-{BBF95E61-5844-1C18-711C-81A07CE3BDAC}" dt="2025-01-03T07:10:05.578" v="43"/>
          <ac:graphicFrameMkLst>
            <pc:docMk/>
            <pc:sldMk cId="1848582083" sldId="2076138727"/>
            <ac:graphicFrameMk id="4" creationId="{1C5F0421-849B-1F09-4AB5-49A16A71E8FE}"/>
          </ac:graphicFrameMkLst>
        </pc:graphicFrameChg>
      </pc:sldChg>
      <pc:sldChg chg="del">
        <pc:chgData name="Thai. Bui An - CMC Global DE1" userId="S::bathai@cmcglobal.vn::a0cdee84-d92d-41ca-b855-608db25d9a33" providerId="AD" clId="Web-{BBF95E61-5844-1C18-711C-81A07CE3BDAC}" dt="2025-01-03T08:02:47.901" v="1431"/>
        <pc:sldMkLst>
          <pc:docMk/>
          <pc:sldMk cId="163609435" sldId="2076138728"/>
        </pc:sldMkLst>
      </pc:sldChg>
      <pc:sldChg chg="del">
        <pc:chgData name="Thai. Bui An - CMC Global DE1" userId="S::bathai@cmcglobal.vn::a0cdee84-d92d-41ca-b855-608db25d9a33" providerId="AD" clId="Web-{BBF95E61-5844-1C18-711C-81A07CE3BDAC}" dt="2025-01-03T08:49:35.168" v="2264"/>
        <pc:sldMkLst>
          <pc:docMk/>
          <pc:sldMk cId="692544251" sldId="2076138731"/>
        </pc:sldMkLst>
      </pc:sldChg>
      <pc:sldChg chg="addSp delSp modSp del">
        <pc:chgData name="Thai. Bui An - CMC Global DE1" userId="S::bathai@cmcglobal.vn::a0cdee84-d92d-41ca-b855-608db25d9a33" providerId="AD" clId="Web-{BBF95E61-5844-1C18-711C-81A07CE3BDAC}" dt="2025-01-03T08:47:14.055" v="2206"/>
        <pc:sldMkLst>
          <pc:docMk/>
          <pc:sldMk cId="182052695" sldId="2076138732"/>
        </pc:sldMkLst>
        <pc:spChg chg="add del mod">
          <ac:chgData name="Thai. Bui An - CMC Global DE1" userId="S::bathai@cmcglobal.vn::a0cdee84-d92d-41ca-b855-608db25d9a33" providerId="AD" clId="Web-{BBF95E61-5844-1C18-711C-81A07CE3BDAC}" dt="2025-01-03T08:44:48.675" v="2192"/>
          <ac:spMkLst>
            <pc:docMk/>
            <pc:sldMk cId="182052695" sldId="2076138732"/>
            <ac:spMk id="4" creationId="{C5FC4852-807F-C2A2-6B8D-4EAB8D0BA0E5}"/>
          </ac:spMkLst>
        </pc:spChg>
        <pc:spChg chg="add del mod">
          <ac:chgData name="Thai. Bui An - CMC Global DE1" userId="S::bathai@cmcglobal.vn::a0cdee84-d92d-41ca-b855-608db25d9a33" providerId="AD" clId="Web-{BBF95E61-5844-1C18-711C-81A07CE3BDAC}" dt="2025-01-03T08:44:48.675" v="2192"/>
          <ac:spMkLst>
            <pc:docMk/>
            <pc:sldMk cId="182052695" sldId="2076138732"/>
            <ac:spMk id="7" creationId="{45F295FD-5C1F-E79E-3C54-F2ED26E80CC6}"/>
          </ac:spMkLst>
        </pc:spChg>
        <pc:picChg chg="add del">
          <ac:chgData name="Thai. Bui An - CMC Global DE1" userId="S::bathai@cmcglobal.vn::a0cdee84-d92d-41ca-b855-608db25d9a33" providerId="AD" clId="Web-{BBF95E61-5844-1C18-711C-81A07CE3BDAC}" dt="2025-01-03T08:44:48.675" v="2193"/>
          <ac:picMkLst>
            <pc:docMk/>
            <pc:sldMk cId="182052695" sldId="2076138732"/>
            <ac:picMk id="3" creationId="{A115E1B6-9448-B700-086F-E1014E06C5EE}"/>
          </ac:picMkLst>
        </pc:picChg>
      </pc:sldChg>
      <pc:sldChg chg="del">
        <pc:chgData name="Thai. Bui An - CMC Global DE1" userId="S::bathai@cmcglobal.vn::a0cdee84-d92d-41ca-b855-608db25d9a33" providerId="AD" clId="Web-{BBF95E61-5844-1C18-711C-81A07CE3BDAC}" dt="2025-01-03T08:07:19.831" v="1462"/>
        <pc:sldMkLst>
          <pc:docMk/>
          <pc:sldMk cId="1977760488" sldId="2076138733"/>
        </pc:sldMkLst>
      </pc:sldChg>
      <pc:sldChg chg="delSp modSp">
        <pc:chgData name="Thai. Bui An - CMC Global DE1" userId="S::bathai@cmcglobal.vn::a0cdee84-d92d-41ca-b855-608db25d9a33" providerId="AD" clId="Web-{BBF95E61-5844-1C18-711C-81A07CE3BDAC}" dt="2025-01-03T07:45:18.090" v="960" actId="20577"/>
        <pc:sldMkLst>
          <pc:docMk/>
          <pc:sldMk cId="3397556448" sldId="2147374601"/>
        </pc:sldMkLst>
        <pc:spChg chg="del">
          <ac:chgData name="Thai. Bui An - CMC Global DE1" userId="S::bathai@cmcglobal.vn::a0cdee84-d92d-41ca-b855-608db25d9a33" providerId="AD" clId="Web-{BBF95E61-5844-1C18-711C-81A07CE3BDAC}" dt="2025-01-03T07:04:17.724" v="0"/>
          <ac:spMkLst>
            <pc:docMk/>
            <pc:sldMk cId="3397556448" sldId="2147374601"/>
            <ac:spMk id="13" creationId="{BEAAC717-064E-B878-8C4F-A67FDEEC7458}"/>
          </ac:spMkLst>
        </pc:spChg>
        <pc:spChg chg="mod">
          <ac:chgData name="Thai. Bui An - CMC Global DE1" userId="S::bathai@cmcglobal.vn::a0cdee84-d92d-41ca-b855-608db25d9a33" providerId="AD" clId="Web-{BBF95E61-5844-1C18-711C-81A07CE3BDAC}" dt="2025-01-03T07:41:16.318" v="958" actId="20577"/>
          <ac:spMkLst>
            <pc:docMk/>
            <pc:sldMk cId="3397556448" sldId="2147374601"/>
            <ac:spMk id="88" creationId="{D6897849-80CA-E1FB-DA71-7597C08401C7}"/>
          </ac:spMkLst>
        </pc:spChg>
        <pc:spChg chg="mod">
          <ac:chgData name="Thai. Bui An - CMC Global DE1" userId="S::bathai@cmcglobal.vn::a0cdee84-d92d-41ca-b855-608db25d9a33" providerId="AD" clId="Web-{BBF95E61-5844-1C18-711C-81A07CE3BDAC}" dt="2025-01-03T07:20:59.924" v="239" actId="20577"/>
          <ac:spMkLst>
            <pc:docMk/>
            <pc:sldMk cId="3397556448" sldId="2147374601"/>
            <ac:spMk id="90" creationId="{5D5DC574-EB63-5E8A-D845-ED7A29FB6177}"/>
          </ac:spMkLst>
        </pc:spChg>
        <pc:spChg chg="mod">
          <ac:chgData name="Thai. Bui An - CMC Global DE1" userId="S::bathai@cmcglobal.vn::a0cdee84-d92d-41ca-b855-608db25d9a33" providerId="AD" clId="Web-{BBF95E61-5844-1C18-711C-81A07CE3BDAC}" dt="2025-01-03T07:45:18.090" v="960" actId="20577"/>
          <ac:spMkLst>
            <pc:docMk/>
            <pc:sldMk cId="3397556448" sldId="2147374601"/>
            <ac:spMk id="92" creationId="{E55E7371-2FD0-6DA9-F075-5034B70355DC}"/>
          </ac:spMkLst>
        </pc:spChg>
        <pc:spChg chg="mod">
          <ac:chgData name="Thai. Bui An - CMC Global DE1" userId="S::bathai@cmcglobal.vn::a0cdee84-d92d-41ca-b855-608db25d9a33" providerId="AD" clId="Web-{BBF95E61-5844-1C18-711C-81A07CE3BDAC}" dt="2025-01-03T07:08:55.638" v="5" actId="20577"/>
          <ac:spMkLst>
            <pc:docMk/>
            <pc:sldMk cId="3397556448" sldId="2147374601"/>
            <ac:spMk id="100" creationId="{FC077E5B-6329-ADCE-B529-0AC8BD267DDF}"/>
          </ac:spMkLst>
        </pc:spChg>
        <pc:spChg chg="mod">
          <ac:chgData name="Thai. Bui An - CMC Global DE1" userId="S::bathai@cmcglobal.vn::a0cdee84-d92d-41ca-b855-608db25d9a33" providerId="AD" clId="Web-{BBF95E61-5844-1C18-711C-81A07CE3BDAC}" dt="2025-01-03T07:40:47.723" v="902" actId="20577"/>
          <ac:spMkLst>
            <pc:docMk/>
            <pc:sldMk cId="3397556448" sldId="2147374601"/>
            <ac:spMk id="106" creationId="{916907FE-7DF0-3291-EDCC-5E0FB874CED5}"/>
          </ac:spMkLst>
        </pc:spChg>
        <pc:cxnChg chg="del">
          <ac:chgData name="Thai. Bui An - CMC Global DE1" userId="S::bathai@cmcglobal.vn::a0cdee84-d92d-41ca-b855-608db25d9a33" providerId="AD" clId="Web-{BBF95E61-5844-1C18-711C-81A07CE3BDAC}" dt="2025-01-03T07:04:20.943" v="1"/>
          <ac:cxnSpMkLst>
            <pc:docMk/>
            <pc:sldMk cId="3397556448" sldId="2147374601"/>
            <ac:cxnSpMk id="4" creationId="{B27ED7F4-F9F4-E6EB-E699-63B072FC0115}"/>
          </ac:cxnSpMkLst>
        </pc:cxnChg>
      </pc:sldChg>
      <pc:sldChg chg="addSp delSp modSp add replId">
        <pc:chgData name="Thai. Bui An - CMC Global DE1" userId="S::bathai@cmcglobal.vn::a0cdee84-d92d-41ca-b855-608db25d9a33" providerId="AD" clId="Web-{BBF95E61-5844-1C18-711C-81A07CE3BDAC}" dt="2025-01-03T08:25:39.034" v="1818"/>
        <pc:sldMkLst>
          <pc:docMk/>
          <pc:sldMk cId="2956020341" sldId="2147480221"/>
        </pc:sldMkLst>
        <pc:spChg chg="add del">
          <ac:chgData name="Thai. Bui An - CMC Global DE1" userId="S::bathai@cmcglobal.vn::a0cdee84-d92d-41ca-b855-608db25d9a33" providerId="AD" clId="Web-{BBF95E61-5844-1C18-711C-81A07CE3BDAC}" dt="2025-01-03T07:50:25.099" v="983"/>
          <ac:spMkLst>
            <pc:docMk/>
            <pc:sldMk cId="2956020341" sldId="2147480221"/>
            <ac:spMk id="4" creationId="{2EF5BDC8-D04F-801E-ABF6-2EF2B24C6536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62" v="40"/>
          <ac:spMkLst>
            <pc:docMk/>
            <pc:sldMk cId="2956020341" sldId="2147480221"/>
            <ac:spMk id="5" creationId="{5945DF50-58B0-1711-4E31-6DFD4CCDB01E}"/>
          </ac:spMkLst>
        </pc:spChg>
        <pc:spChg chg="add">
          <ac:chgData name="Thai. Bui An - CMC Global DE1" userId="S::bathai@cmcglobal.vn::a0cdee84-d92d-41ca-b855-608db25d9a33" providerId="AD" clId="Web-{BBF95E61-5844-1C18-711C-81A07CE3BDAC}" dt="2025-01-03T07:10:10.687" v="45"/>
          <ac:spMkLst>
            <pc:docMk/>
            <pc:sldMk cId="2956020341" sldId="2147480221"/>
            <ac:spMk id="6" creationId="{A8C89106-9BC4-2AA2-5A17-62D0F2EED370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62" v="39"/>
          <ac:spMkLst>
            <pc:docMk/>
            <pc:sldMk cId="2956020341" sldId="2147480221"/>
            <ac:spMk id="15" creationId="{0C4C0AD7-3803-7D35-684F-66F25AFE0FCD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62" v="38"/>
          <ac:spMkLst>
            <pc:docMk/>
            <pc:sldMk cId="2956020341" sldId="2147480221"/>
            <ac:spMk id="42" creationId="{CA34D84C-2D66-32DE-C28E-E06F0B2E8817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62" v="37"/>
          <ac:spMkLst>
            <pc:docMk/>
            <pc:sldMk cId="2956020341" sldId="2147480221"/>
            <ac:spMk id="44" creationId="{C2B5419B-F5EB-79DA-9729-785F05C7DEA7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62" v="36"/>
          <ac:spMkLst>
            <pc:docMk/>
            <pc:sldMk cId="2956020341" sldId="2147480221"/>
            <ac:spMk id="46" creationId="{E2E2BC6D-C342-8E80-41AE-E8AF058F0891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62" v="35"/>
          <ac:spMkLst>
            <pc:docMk/>
            <pc:sldMk cId="2956020341" sldId="2147480221"/>
            <ac:spMk id="48" creationId="{9FB7C3D9-1B2B-AA92-4FAE-B4D099436C3F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62" v="34"/>
          <ac:spMkLst>
            <pc:docMk/>
            <pc:sldMk cId="2956020341" sldId="2147480221"/>
            <ac:spMk id="50" creationId="{E644729B-A6D6-EE51-F0B3-522FBB7AEF6A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62" v="33"/>
          <ac:spMkLst>
            <pc:docMk/>
            <pc:sldMk cId="2956020341" sldId="2147480221"/>
            <ac:spMk id="52" creationId="{AB6FBB14-B4CC-0A94-C58A-510BF7BE3ADE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62" v="32"/>
          <ac:spMkLst>
            <pc:docMk/>
            <pc:sldMk cId="2956020341" sldId="2147480221"/>
            <ac:spMk id="54" creationId="{E69F2E30-74AD-0AA0-64CE-ED142E696732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31"/>
          <ac:spMkLst>
            <pc:docMk/>
            <pc:sldMk cId="2956020341" sldId="2147480221"/>
            <ac:spMk id="56" creationId="{C85706E6-0544-3C56-130F-04B416CD8865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30"/>
          <ac:spMkLst>
            <pc:docMk/>
            <pc:sldMk cId="2956020341" sldId="2147480221"/>
            <ac:spMk id="62" creationId="{B248651C-5A60-1130-59A4-95DB1D9F234D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29"/>
          <ac:spMkLst>
            <pc:docMk/>
            <pc:sldMk cId="2956020341" sldId="2147480221"/>
            <ac:spMk id="64" creationId="{4F25BE7A-7933-D9C6-3BAD-911C80904AAF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28"/>
          <ac:spMkLst>
            <pc:docMk/>
            <pc:sldMk cId="2956020341" sldId="2147480221"/>
            <ac:spMk id="66" creationId="{913C53FB-E0A9-2831-715D-A4BB80C0D35B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27"/>
          <ac:spMkLst>
            <pc:docMk/>
            <pc:sldMk cId="2956020341" sldId="2147480221"/>
            <ac:spMk id="68" creationId="{4E3AE2DC-B85F-623C-0001-A3360380E188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26"/>
          <ac:spMkLst>
            <pc:docMk/>
            <pc:sldMk cId="2956020341" sldId="2147480221"/>
            <ac:spMk id="70" creationId="{D8CA2B24-2E90-1FE9-3449-309D82ED0004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25"/>
          <ac:spMkLst>
            <pc:docMk/>
            <pc:sldMk cId="2956020341" sldId="2147480221"/>
            <ac:spMk id="72" creationId="{198711F7-D7CA-1077-45CC-4101E636EA49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24"/>
          <ac:spMkLst>
            <pc:docMk/>
            <pc:sldMk cId="2956020341" sldId="2147480221"/>
            <ac:spMk id="74" creationId="{FB144438-946B-C2DF-2335-826A8671D573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23"/>
          <ac:spMkLst>
            <pc:docMk/>
            <pc:sldMk cId="2956020341" sldId="2147480221"/>
            <ac:spMk id="76" creationId="{0B15D475-9AB9-31A9-C741-5EEA8C37E51A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22"/>
          <ac:spMkLst>
            <pc:docMk/>
            <pc:sldMk cId="2956020341" sldId="2147480221"/>
            <ac:spMk id="78" creationId="{DB379386-74FE-EC00-65F4-4A2B7E84597E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21"/>
          <ac:spMkLst>
            <pc:docMk/>
            <pc:sldMk cId="2956020341" sldId="2147480221"/>
            <ac:spMk id="80" creationId="{8BCE8239-6A09-A3D7-2EC0-4AF0636FB64D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20"/>
          <ac:spMkLst>
            <pc:docMk/>
            <pc:sldMk cId="2956020341" sldId="2147480221"/>
            <ac:spMk id="82" creationId="{E7896638-71A2-161E-BD35-F30D785D6135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19"/>
          <ac:spMkLst>
            <pc:docMk/>
            <pc:sldMk cId="2956020341" sldId="2147480221"/>
            <ac:spMk id="84" creationId="{9844A187-8EE6-CB1A-9DB1-EE43EE83A8D3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18"/>
          <ac:spMkLst>
            <pc:docMk/>
            <pc:sldMk cId="2956020341" sldId="2147480221"/>
            <ac:spMk id="86" creationId="{B0FAB90E-ED9E-F758-EEB6-56E57590A99E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17"/>
          <ac:spMkLst>
            <pc:docMk/>
            <pc:sldMk cId="2956020341" sldId="2147480221"/>
            <ac:spMk id="88" creationId="{D6897849-80CA-E1FB-DA71-7597C08401C7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16"/>
          <ac:spMkLst>
            <pc:docMk/>
            <pc:sldMk cId="2956020341" sldId="2147480221"/>
            <ac:spMk id="90" creationId="{5D5DC574-EB63-5E8A-D845-ED7A29FB6177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15"/>
          <ac:spMkLst>
            <pc:docMk/>
            <pc:sldMk cId="2956020341" sldId="2147480221"/>
            <ac:spMk id="92" creationId="{E55E7371-2FD0-6DA9-F075-5034B70355DC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14"/>
          <ac:spMkLst>
            <pc:docMk/>
            <pc:sldMk cId="2956020341" sldId="2147480221"/>
            <ac:spMk id="94" creationId="{F1E308BF-3072-7282-BA21-FB544A46123E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13"/>
          <ac:spMkLst>
            <pc:docMk/>
            <pc:sldMk cId="2956020341" sldId="2147480221"/>
            <ac:spMk id="96" creationId="{626C5682-3EC1-A118-FA12-FAC09052B2C8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12"/>
          <ac:spMkLst>
            <pc:docMk/>
            <pc:sldMk cId="2956020341" sldId="2147480221"/>
            <ac:spMk id="98" creationId="{0B1430F0-C5E9-935E-ABEA-1AB23F84A0FF}"/>
          </ac:spMkLst>
        </pc:spChg>
        <pc:spChg chg="del mod">
          <ac:chgData name="Thai. Bui An - CMC Global DE1" userId="S::bathai@cmcglobal.vn::a0cdee84-d92d-41ca-b855-608db25d9a33" providerId="AD" clId="Web-{BBF95E61-5844-1C18-711C-81A07CE3BDAC}" dt="2025-01-03T07:09:46.546" v="11"/>
          <ac:spMkLst>
            <pc:docMk/>
            <pc:sldMk cId="2956020341" sldId="2147480221"/>
            <ac:spMk id="100" creationId="{FC077E5B-6329-ADCE-B529-0AC8BD267DDF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10"/>
          <ac:spMkLst>
            <pc:docMk/>
            <pc:sldMk cId="2956020341" sldId="2147480221"/>
            <ac:spMk id="102" creationId="{D01935F7-233B-A2DD-D3D2-D5B4E1B00324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9"/>
          <ac:spMkLst>
            <pc:docMk/>
            <pc:sldMk cId="2956020341" sldId="2147480221"/>
            <ac:spMk id="104" creationId="{8808DC33-B228-22D0-305B-D6C97607ADB2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7:09:46.546" v="8"/>
          <ac:spMkLst>
            <pc:docMk/>
            <pc:sldMk cId="2956020341" sldId="2147480221"/>
            <ac:spMk id="106" creationId="{916907FE-7DF0-3291-EDCC-5E0FB874CED5}"/>
          </ac:spMkLst>
        </pc:spChg>
        <pc:graphicFrameChg chg="add mod modGraphic">
          <ac:chgData name="Thai. Bui An - CMC Global DE1" userId="S::bathai@cmcglobal.vn::a0cdee84-d92d-41ca-b855-608db25d9a33" providerId="AD" clId="Web-{BBF95E61-5844-1C18-711C-81A07CE3BDAC}" dt="2025-01-03T08:25:39.034" v="1818"/>
          <ac:graphicFrameMkLst>
            <pc:docMk/>
            <pc:sldMk cId="2956020341" sldId="2147480221"/>
            <ac:graphicFrameMk id="3" creationId="{046B00F3-4EBF-233D-EBED-F604E5662AEE}"/>
          </ac:graphicFrameMkLst>
        </pc:graphicFrameChg>
      </pc:sldChg>
      <pc:sldChg chg="modSp add replId">
        <pc:chgData name="Thai. Bui An - CMC Global DE1" userId="S::bathai@cmcglobal.vn::a0cdee84-d92d-41ca-b855-608db25d9a33" providerId="AD" clId="Web-{BBF95E61-5844-1C18-711C-81A07CE3BDAC}" dt="2025-01-03T08:34:51.784" v="2172"/>
        <pc:sldMkLst>
          <pc:docMk/>
          <pc:sldMk cId="352109867" sldId="2147480222"/>
        </pc:sldMkLst>
        <pc:graphicFrameChg chg="mod modGraphic">
          <ac:chgData name="Thai. Bui An - CMC Global DE1" userId="S::bathai@cmcglobal.vn::a0cdee84-d92d-41ca-b855-608db25d9a33" providerId="AD" clId="Web-{BBF95E61-5844-1C18-711C-81A07CE3BDAC}" dt="2025-01-03T08:34:51.784" v="2172"/>
          <ac:graphicFrameMkLst>
            <pc:docMk/>
            <pc:sldMk cId="352109867" sldId="2147480222"/>
            <ac:graphicFrameMk id="3" creationId="{046B00F3-4EBF-233D-EBED-F604E5662AEE}"/>
          </ac:graphicFrameMkLst>
        </pc:graphicFrameChg>
      </pc:sldChg>
      <pc:sldChg chg="add del replId">
        <pc:chgData name="Thai. Bui An - CMC Global DE1" userId="S::bathai@cmcglobal.vn::a0cdee84-d92d-41ca-b855-608db25d9a33" providerId="AD" clId="Web-{BBF95E61-5844-1C18-711C-81A07CE3BDAC}" dt="2025-01-03T08:02:58.542" v="1436"/>
        <pc:sldMkLst>
          <pc:docMk/>
          <pc:sldMk cId="2073961743" sldId="2147480222"/>
        </pc:sldMkLst>
      </pc:sldChg>
      <pc:sldChg chg="modSp add del replId">
        <pc:chgData name="Thai. Bui An - CMC Global DE1" userId="S::bathai@cmcglobal.vn::a0cdee84-d92d-41ca-b855-608db25d9a33" providerId="AD" clId="Web-{BBF95E61-5844-1C18-711C-81A07CE3BDAC}" dt="2025-01-03T08:02:47.917" v="1432"/>
        <pc:sldMkLst>
          <pc:docMk/>
          <pc:sldMk cId="4091518731" sldId="2147480222"/>
        </pc:sldMkLst>
        <pc:spChg chg="mod">
          <ac:chgData name="Thai. Bui An - CMC Global DE1" userId="S::bathai@cmcglobal.vn::a0cdee84-d92d-41ca-b855-608db25d9a33" providerId="AD" clId="Web-{BBF95E61-5844-1C18-711C-81A07CE3BDAC}" dt="2025-01-03T07:15:11.477" v="75" actId="20577"/>
          <ac:spMkLst>
            <pc:docMk/>
            <pc:sldMk cId="4091518731" sldId="2147480222"/>
            <ac:spMk id="92" creationId="{E55E7371-2FD0-6DA9-F075-5034B70355DC}"/>
          </ac:spMkLst>
        </pc:spChg>
        <pc:spChg chg="mod">
          <ac:chgData name="Thai. Bui An - CMC Global DE1" userId="S::bathai@cmcglobal.vn::a0cdee84-d92d-41ca-b855-608db25d9a33" providerId="AD" clId="Web-{BBF95E61-5844-1C18-711C-81A07CE3BDAC}" dt="2025-01-03T07:14:05.335" v="66" actId="20577"/>
          <ac:spMkLst>
            <pc:docMk/>
            <pc:sldMk cId="4091518731" sldId="2147480222"/>
            <ac:spMk id="100" creationId="{FC077E5B-6329-ADCE-B529-0AC8BD267DDF}"/>
          </ac:spMkLst>
        </pc:spChg>
      </pc:sldChg>
      <pc:sldChg chg="addSp delSp modSp add replId">
        <pc:chgData name="Thai. Bui An - CMC Global DE1" userId="S::bathai@cmcglobal.vn::a0cdee84-d92d-41ca-b855-608db25d9a33" providerId="AD" clId="Web-{BBF95E61-5844-1C18-711C-81A07CE3BDAC}" dt="2025-01-03T08:21:51.621" v="1756" actId="20577"/>
        <pc:sldMkLst>
          <pc:docMk/>
          <pc:sldMk cId="1399563851" sldId="2147480223"/>
        </pc:sldMkLst>
        <pc:spChg chg="mod">
          <ac:chgData name="Thai. Bui An - CMC Global DE1" userId="S::bathai@cmcglobal.vn::a0cdee84-d92d-41ca-b855-608db25d9a33" providerId="AD" clId="Web-{BBF95E61-5844-1C18-711C-81A07CE3BDAC}" dt="2025-01-03T08:03:48.997" v="1453" actId="20577"/>
          <ac:spMkLst>
            <pc:docMk/>
            <pc:sldMk cId="1399563851" sldId="2147480223"/>
            <ac:spMk id="84" creationId="{9844A187-8EE6-CB1A-9DB1-EE43EE83A8D3}"/>
          </ac:spMkLst>
        </pc:spChg>
        <pc:spChg chg="mod">
          <ac:chgData name="Thai. Bui An - CMC Global DE1" userId="S::bathai@cmcglobal.vn::a0cdee84-d92d-41ca-b855-608db25d9a33" providerId="AD" clId="Web-{BBF95E61-5844-1C18-711C-81A07CE3BDAC}" dt="2025-01-03T08:14:39.859" v="1508" actId="20577"/>
          <ac:spMkLst>
            <pc:docMk/>
            <pc:sldMk cId="1399563851" sldId="2147480223"/>
            <ac:spMk id="88" creationId="{D6897849-80CA-E1FB-DA71-7597C08401C7}"/>
          </ac:spMkLst>
        </pc:spChg>
        <pc:spChg chg="mod">
          <ac:chgData name="Thai. Bui An - CMC Global DE1" userId="S::bathai@cmcglobal.vn::a0cdee84-d92d-41ca-b855-608db25d9a33" providerId="AD" clId="Web-{BBF95E61-5844-1C18-711C-81A07CE3BDAC}" dt="2025-01-03T08:21:51.621" v="1756" actId="20577"/>
          <ac:spMkLst>
            <pc:docMk/>
            <pc:sldMk cId="1399563851" sldId="2147480223"/>
            <ac:spMk id="90" creationId="{5D5DC574-EB63-5E8A-D845-ED7A29FB6177}"/>
          </ac:spMkLst>
        </pc:spChg>
        <pc:spChg chg="mod">
          <ac:chgData name="Thai. Bui An - CMC Global DE1" userId="S::bathai@cmcglobal.vn::a0cdee84-d92d-41ca-b855-608db25d9a33" providerId="AD" clId="Web-{BBF95E61-5844-1C18-711C-81A07CE3BDAC}" dt="2025-01-03T08:03:42.278" v="1450" actId="20577"/>
          <ac:spMkLst>
            <pc:docMk/>
            <pc:sldMk cId="1399563851" sldId="2147480223"/>
            <ac:spMk id="92" creationId="{E55E7371-2FD0-6DA9-F075-5034B70355DC}"/>
          </ac:spMkLst>
        </pc:spChg>
        <pc:spChg chg="add del mod">
          <ac:chgData name="Thai. Bui An - CMC Global DE1" userId="S::bathai@cmcglobal.vn::a0cdee84-d92d-41ca-b855-608db25d9a33" providerId="AD" clId="Web-{BBF95E61-5844-1C18-711C-81A07CE3BDAC}" dt="2025-01-03T08:03:29.715" v="1442" actId="20577"/>
          <ac:spMkLst>
            <pc:docMk/>
            <pc:sldMk cId="1399563851" sldId="2147480223"/>
            <ac:spMk id="100" creationId="{FC077E5B-6329-ADCE-B529-0AC8BD267DDF}"/>
          </ac:spMkLst>
        </pc:spChg>
        <pc:spChg chg="mod">
          <ac:chgData name="Thai. Bui An - CMC Global DE1" userId="S::bathai@cmcglobal.vn::a0cdee84-d92d-41ca-b855-608db25d9a33" providerId="AD" clId="Web-{BBF95E61-5844-1C18-711C-81A07CE3BDAC}" dt="2025-01-03T08:17:39.083" v="1643" actId="20577"/>
          <ac:spMkLst>
            <pc:docMk/>
            <pc:sldMk cId="1399563851" sldId="2147480223"/>
            <ac:spMk id="106" creationId="{916907FE-7DF0-3291-EDCC-5E0FB874CED5}"/>
          </ac:spMkLst>
        </pc:spChg>
      </pc:sldChg>
      <pc:sldChg chg="new del">
        <pc:chgData name="Thai. Bui An - CMC Global DE1" userId="S::bathai@cmcglobal.vn::a0cdee84-d92d-41ca-b855-608db25d9a33" providerId="AD" clId="Web-{BBF95E61-5844-1C18-711C-81A07CE3BDAC}" dt="2025-01-03T07:11:57.753" v="61"/>
        <pc:sldMkLst>
          <pc:docMk/>
          <pc:sldMk cId="1596737778" sldId="2147480223"/>
        </pc:sldMkLst>
      </pc:sldChg>
      <pc:sldChg chg="add del replId">
        <pc:chgData name="Thai. Bui An - CMC Global DE1" userId="S::bathai@cmcglobal.vn::a0cdee84-d92d-41ca-b855-608db25d9a33" providerId="AD" clId="Web-{BBF95E61-5844-1C18-711C-81A07CE3BDAC}" dt="2025-01-03T08:02:58.542" v="1435"/>
        <pc:sldMkLst>
          <pc:docMk/>
          <pc:sldMk cId="2411944534" sldId="2147480223"/>
        </pc:sldMkLst>
      </pc:sldChg>
      <pc:sldChg chg="addSp delSp modSp add ord replId">
        <pc:chgData name="Thai. Bui An - CMC Global DE1" userId="S::bathai@cmcglobal.vn::a0cdee84-d92d-41ca-b855-608db25d9a33" providerId="AD" clId="Web-{BBF95E61-5844-1C18-711C-81A07CE3BDAC}" dt="2025-01-03T08:48:30.885" v="2241" actId="20577"/>
        <pc:sldMkLst>
          <pc:docMk/>
          <pc:sldMk cId="2275717590" sldId="2147480224"/>
        </pc:sldMkLst>
        <pc:spChg chg="add mod">
          <ac:chgData name="Thai. Bui An - CMC Global DE1" userId="S::bathai@cmcglobal.vn::a0cdee84-d92d-41ca-b855-608db25d9a33" providerId="AD" clId="Web-{BBF95E61-5844-1C18-711C-81A07CE3BDAC}" dt="2025-01-03T08:48:30.885" v="2241" actId="20577"/>
          <ac:spMkLst>
            <pc:docMk/>
            <pc:sldMk cId="2275717590" sldId="2147480224"/>
            <ac:spMk id="5" creationId="{819E6DF1-198D-FBEB-DC1B-ED3ADE398E54}"/>
          </ac:spMkLst>
        </pc:spChg>
        <pc:spChg chg="del">
          <ac:chgData name="Thai. Bui An - CMC Global DE1" userId="S::bathai@cmcglobal.vn::a0cdee84-d92d-41ca-b855-608db25d9a33" providerId="AD" clId="Web-{BBF95E61-5844-1C18-711C-81A07CE3BDAC}" dt="2025-01-03T08:43:25.611" v="2177"/>
          <ac:spMkLst>
            <pc:docMk/>
            <pc:sldMk cId="2275717590" sldId="2147480224"/>
            <ac:spMk id="6" creationId="{A8C89106-9BC4-2AA2-5A17-62D0F2EED370}"/>
          </ac:spMkLst>
        </pc:spChg>
        <pc:graphicFrameChg chg="del">
          <ac:chgData name="Thai. Bui An - CMC Global DE1" userId="S::bathai@cmcglobal.vn::a0cdee84-d92d-41ca-b855-608db25d9a33" providerId="AD" clId="Web-{BBF95E61-5844-1C18-711C-81A07CE3BDAC}" dt="2025-01-03T08:43:25.611" v="2178"/>
          <ac:graphicFrameMkLst>
            <pc:docMk/>
            <pc:sldMk cId="2275717590" sldId="2147480224"/>
            <ac:graphicFrameMk id="3" creationId="{046B00F3-4EBF-233D-EBED-F604E5662AEE}"/>
          </ac:graphicFrameMkLst>
        </pc:graphicFrameChg>
        <pc:picChg chg="add mod">
          <ac:chgData name="Thai. Bui An - CMC Global DE1" userId="S::bathai@cmcglobal.vn::a0cdee84-d92d-41ca-b855-608db25d9a33" providerId="AD" clId="Web-{BBF95E61-5844-1C18-711C-81A07CE3BDAC}" dt="2025-01-03T08:47:50.977" v="2210" actId="1076"/>
          <ac:picMkLst>
            <pc:docMk/>
            <pc:sldMk cId="2275717590" sldId="2147480224"/>
            <ac:picMk id="2" creationId="{CBD36EDD-2E6A-BD80-4433-CF1C98FEE5F0}"/>
          </ac:picMkLst>
        </pc:picChg>
      </pc:sldChg>
      <pc:sldChg chg="add del replId">
        <pc:chgData name="Thai. Bui An - CMC Global DE1" userId="S::bathai@cmcglobal.vn::a0cdee84-d92d-41ca-b855-608db25d9a33" providerId="AD" clId="Web-{BBF95E61-5844-1C18-711C-81A07CE3BDAC}" dt="2025-01-03T08:48:38.651" v="2242"/>
        <pc:sldMkLst>
          <pc:docMk/>
          <pc:sldMk cId="1070052015" sldId="2147480225"/>
        </pc:sldMkLst>
      </pc:sldChg>
      <pc:sldChg chg="addSp delSp modSp add replId">
        <pc:chgData name="Thai. Bui An - CMC Global DE1" userId="S::bathai@cmcglobal.vn::a0cdee84-d92d-41ca-b855-608db25d9a33" providerId="AD" clId="Web-{BBF95E61-5844-1C18-711C-81A07CE3BDAC}" dt="2025-01-03T08:46:51.663" v="2205"/>
        <pc:sldMkLst>
          <pc:docMk/>
          <pc:sldMk cId="1273213157" sldId="2147480226"/>
        </pc:sldMkLst>
        <pc:spChg chg="add del mod">
          <ac:chgData name="Thai. Bui An - CMC Global DE1" userId="S::bathai@cmcglobal.vn::a0cdee84-d92d-41ca-b855-608db25d9a33" providerId="AD" clId="Web-{BBF95E61-5844-1C18-711C-81A07CE3BDAC}" dt="2025-01-03T08:44:10.362" v="2185"/>
          <ac:spMkLst>
            <pc:docMk/>
            <pc:sldMk cId="1273213157" sldId="2147480226"/>
            <ac:spMk id="3" creationId="{8CD774B4-59ED-898E-1F5C-BB3922487D6C}"/>
          </ac:spMkLst>
        </pc:spChg>
        <pc:spChg chg="add del">
          <ac:chgData name="Thai. Bui An - CMC Global DE1" userId="S::bathai@cmcglobal.vn::a0cdee84-d92d-41ca-b855-608db25d9a33" providerId="AD" clId="Web-{BBF95E61-5844-1C18-711C-81A07CE3BDAC}" dt="2025-01-03T08:44:10.362" v="2184"/>
          <ac:spMkLst>
            <pc:docMk/>
            <pc:sldMk cId="1273213157" sldId="2147480226"/>
            <ac:spMk id="5" creationId="{51AE6912-E35C-0E60-5044-92915B30F708}"/>
          </ac:spMkLst>
        </pc:spChg>
        <pc:spChg chg="add mod">
          <ac:chgData name="Thai. Bui An - CMC Global DE1" userId="S::bathai@cmcglobal.vn::a0cdee84-d92d-41ca-b855-608db25d9a33" providerId="AD" clId="Web-{BBF95E61-5844-1C18-711C-81A07CE3BDAC}" dt="2025-01-03T08:46:51.663" v="2205"/>
          <ac:spMkLst>
            <pc:docMk/>
            <pc:sldMk cId="1273213157" sldId="2147480226"/>
            <ac:spMk id="9" creationId="{D16C09BA-DBD3-9B5D-19EB-A9FE118A739E}"/>
          </ac:spMkLst>
        </pc:spChg>
        <pc:picChg chg="add del mod">
          <ac:chgData name="Thai. Bui An - CMC Global DE1" userId="S::bathai@cmcglobal.vn::a0cdee84-d92d-41ca-b855-608db25d9a33" providerId="AD" clId="Web-{BBF95E61-5844-1C18-711C-81A07CE3BDAC}" dt="2025-01-03T08:44:38.644" v="2191"/>
          <ac:picMkLst>
            <pc:docMk/>
            <pc:sldMk cId="1273213157" sldId="2147480226"/>
            <ac:picMk id="6" creationId="{482E10D2-637A-8362-722B-B1C39C10807F}"/>
          </ac:picMkLst>
        </pc:picChg>
        <pc:picChg chg="add del mod">
          <ac:chgData name="Thai. Bui An - CMC Global DE1" userId="S::bathai@cmcglobal.vn::a0cdee84-d92d-41ca-b855-608db25d9a33" providerId="AD" clId="Web-{BBF95E61-5844-1C18-711C-81A07CE3BDAC}" dt="2025-01-03T08:45:48.021" v="2198"/>
          <ac:picMkLst>
            <pc:docMk/>
            <pc:sldMk cId="1273213157" sldId="2147480226"/>
            <ac:picMk id="7" creationId="{2C1C37AB-EC18-BC70-1AA8-B07692FE1C5D}"/>
          </ac:picMkLst>
        </pc:picChg>
        <pc:picChg chg="add mod">
          <ac:chgData name="Thai. Bui An - CMC Global DE1" userId="S::bathai@cmcglobal.vn::a0cdee84-d92d-41ca-b855-608db25d9a33" providerId="AD" clId="Web-{BBF95E61-5844-1C18-711C-81A07CE3BDAC}" dt="2025-01-03T08:46:22.678" v="2202" actId="1076"/>
          <ac:picMkLst>
            <pc:docMk/>
            <pc:sldMk cId="1273213157" sldId="2147480226"/>
            <ac:picMk id="10" creationId="{31500F33-A4F4-0F99-D9B8-7C174ED79227}"/>
          </ac:picMkLst>
        </pc:picChg>
      </pc:sldChg>
      <pc:sldChg chg="addSp delSp modSp add replId">
        <pc:chgData name="Thai. Bui An - CMC Global DE1" userId="S::bathai@cmcglobal.vn::a0cdee84-d92d-41ca-b855-608db25d9a33" providerId="AD" clId="Web-{BBF95E61-5844-1C18-711C-81A07CE3BDAC}" dt="2025-01-03T08:58:19.651" v="2275" actId="14100"/>
        <pc:sldMkLst>
          <pc:docMk/>
          <pc:sldMk cId="1779814266" sldId="2147480227"/>
        </pc:sldMkLst>
        <pc:spChg chg="mod">
          <ac:chgData name="Thai. Bui An - CMC Global DE1" userId="S::bathai@cmcglobal.vn::a0cdee84-d92d-41ca-b855-608db25d9a33" providerId="AD" clId="Web-{BBF95E61-5844-1C18-711C-81A07CE3BDAC}" dt="2025-01-03T08:49:30.465" v="2263" actId="20577"/>
          <ac:spMkLst>
            <pc:docMk/>
            <pc:sldMk cId="1779814266" sldId="2147480227"/>
            <ac:spMk id="5" creationId="{819E6DF1-198D-FBEB-DC1B-ED3ADE398E54}"/>
          </ac:spMkLst>
        </pc:spChg>
        <pc:picChg chg="del">
          <ac:chgData name="Thai. Bui An - CMC Global DE1" userId="S::bathai@cmcglobal.vn::a0cdee84-d92d-41ca-b855-608db25d9a33" providerId="AD" clId="Web-{BBF95E61-5844-1C18-711C-81A07CE3BDAC}" dt="2025-01-03T08:49:42.668" v="2265"/>
          <ac:picMkLst>
            <pc:docMk/>
            <pc:sldMk cId="1779814266" sldId="2147480227"/>
            <ac:picMk id="2" creationId="{CBD36EDD-2E6A-BD80-4433-CF1C98FEE5F0}"/>
          </ac:picMkLst>
        </pc:picChg>
        <pc:picChg chg="add mod">
          <ac:chgData name="Thai. Bui An - CMC Global DE1" userId="S::bathai@cmcglobal.vn::a0cdee84-d92d-41ca-b855-608db25d9a33" providerId="AD" clId="Web-{BBF95E61-5844-1C18-711C-81A07CE3BDAC}" dt="2025-01-03T08:58:19.651" v="2275" actId="14100"/>
          <ac:picMkLst>
            <pc:docMk/>
            <pc:sldMk cId="1779814266" sldId="2147480227"/>
            <ac:picMk id="3" creationId="{06B3A689-D1BC-DCED-ACC7-2455D6755968}"/>
          </ac:picMkLst>
        </pc:picChg>
      </pc:sldChg>
    </pc:docChg>
  </pc:docChgLst>
  <pc:docChgLst>
    <pc:chgData name="Thai. Bui An - CMC Global DE1" userId="S::bathai@cmcglobal.vn::a0cdee84-d92d-41ca-b855-608db25d9a33" providerId="AD" clId="Web-{E3BD4823-7B97-1A46-C249-B7F32F8E9C5F}"/>
    <pc:docChg chg="modSld sldOrd">
      <pc:chgData name="Thai. Bui An - CMC Global DE1" userId="S::bathai@cmcglobal.vn::a0cdee84-d92d-41ca-b855-608db25d9a33" providerId="AD" clId="Web-{E3BD4823-7B97-1A46-C249-B7F32F8E9C5F}" dt="2025-01-03T09:40:35.580" v="323"/>
      <pc:docMkLst>
        <pc:docMk/>
      </pc:docMkLst>
      <pc:sldChg chg="delSp modSp">
        <pc:chgData name="Thai. Bui An - CMC Global DE1" userId="S::bathai@cmcglobal.vn::a0cdee84-d92d-41ca-b855-608db25d9a33" providerId="AD" clId="Web-{E3BD4823-7B97-1A46-C249-B7F32F8E9C5F}" dt="2025-01-03T09:38:42.686" v="320"/>
        <pc:sldMkLst>
          <pc:docMk/>
          <pc:sldMk cId="3397556448" sldId="2147374601"/>
        </pc:sldMkLst>
        <pc:spChg chg="del">
          <ac:chgData name="Thai. Bui An - CMC Global DE1" userId="S::bathai@cmcglobal.vn::a0cdee84-d92d-41ca-b855-608db25d9a33" providerId="AD" clId="Web-{E3BD4823-7B97-1A46-C249-B7F32F8E9C5F}" dt="2025-01-03T09:17:14.628" v="167"/>
          <ac:spMkLst>
            <pc:docMk/>
            <pc:sldMk cId="3397556448" sldId="2147374601"/>
            <ac:spMk id="70" creationId="{D8CA2B24-2E90-1FE9-3449-309D82ED0004}"/>
          </ac:spMkLst>
        </pc:spChg>
        <pc:spChg chg="del">
          <ac:chgData name="Thai. Bui An - CMC Global DE1" userId="S::bathai@cmcglobal.vn::a0cdee84-d92d-41ca-b855-608db25d9a33" providerId="AD" clId="Web-{E3BD4823-7B97-1A46-C249-B7F32F8E9C5F}" dt="2025-01-03T09:38:37.154" v="318"/>
          <ac:spMkLst>
            <pc:docMk/>
            <pc:sldMk cId="3397556448" sldId="2147374601"/>
            <ac:spMk id="82" creationId="{E7896638-71A2-161E-BD35-F30D785D6135}"/>
          </ac:spMkLst>
        </pc:spChg>
        <pc:spChg chg="mod">
          <ac:chgData name="Thai. Bui An - CMC Global DE1" userId="S::bathai@cmcglobal.vn::a0cdee84-d92d-41ca-b855-608db25d9a33" providerId="AD" clId="Web-{E3BD4823-7B97-1A46-C249-B7F32F8E9C5F}" dt="2025-01-03T09:14:17.951" v="166" actId="20577"/>
          <ac:spMkLst>
            <pc:docMk/>
            <pc:sldMk cId="3397556448" sldId="2147374601"/>
            <ac:spMk id="88" creationId="{D6897849-80CA-E1FB-DA71-7597C08401C7}"/>
          </ac:spMkLst>
        </pc:spChg>
        <pc:spChg chg="mod">
          <ac:chgData name="Thai. Bui An - CMC Global DE1" userId="S::bathai@cmcglobal.vn::a0cdee84-d92d-41ca-b855-608db25d9a33" providerId="AD" clId="Web-{E3BD4823-7B97-1A46-C249-B7F32F8E9C5F}" dt="2025-01-03T09:19:16.523" v="265" actId="14100"/>
          <ac:spMkLst>
            <pc:docMk/>
            <pc:sldMk cId="3397556448" sldId="2147374601"/>
            <ac:spMk id="90" creationId="{5D5DC574-EB63-5E8A-D845-ED7A29FB6177}"/>
          </ac:spMkLst>
        </pc:spChg>
        <pc:spChg chg="mod">
          <ac:chgData name="Thai. Bui An - CMC Global DE1" userId="S::bathai@cmcglobal.vn::a0cdee84-d92d-41ca-b855-608db25d9a33" providerId="AD" clId="Web-{E3BD4823-7B97-1A46-C249-B7F32F8E9C5F}" dt="2025-01-03T09:06:07.810" v="17" actId="20577"/>
          <ac:spMkLst>
            <pc:docMk/>
            <pc:sldMk cId="3397556448" sldId="2147374601"/>
            <ac:spMk id="92" creationId="{E55E7371-2FD0-6DA9-F075-5034B70355DC}"/>
          </ac:spMkLst>
        </pc:spChg>
        <pc:spChg chg="mod">
          <ac:chgData name="Thai. Bui An - CMC Global DE1" userId="S::bathai@cmcglobal.vn::a0cdee84-d92d-41ca-b855-608db25d9a33" providerId="AD" clId="Web-{E3BD4823-7B97-1A46-C249-B7F32F8E9C5F}" dt="2025-01-03T09:04:38.467" v="10" actId="20577"/>
          <ac:spMkLst>
            <pc:docMk/>
            <pc:sldMk cId="3397556448" sldId="2147374601"/>
            <ac:spMk id="100" creationId="{FC077E5B-6329-ADCE-B529-0AC8BD267DDF}"/>
          </ac:spMkLst>
        </pc:spChg>
        <pc:spChg chg="del">
          <ac:chgData name="Thai. Bui An - CMC Global DE1" userId="S::bathai@cmcglobal.vn::a0cdee84-d92d-41ca-b855-608db25d9a33" providerId="AD" clId="Web-{E3BD4823-7B97-1A46-C249-B7F32F8E9C5F}" dt="2025-01-03T09:38:42.686" v="320"/>
          <ac:spMkLst>
            <pc:docMk/>
            <pc:sldMk cId="3397556448" sldId="2147374601"/>
            <ac:spMk id="104" creationId="{8808DC33-B228-22D0-305B-D6C97607ADB2}"/>
          </ac:spMkLst>
        </pc:spChg>
        <pc:spChg chg="del">
          <ac:chgData name="Thai. Bui An - CMC Global DE1" userId="S::bathai@cmcglobal.vn::a0cdee84-d92d-41ca-b855-608db25d9a33" providerId="AD" clId="Web-{E3BD4823-7B97-1A46-C249-B7F32F8E9C5F}" dt="2025-01-03T09:38:42.686" v="319"/>
          <ac:spMkLst>
            <pc:docMk/>
            <pc:sldMk cId="3397556448" sldId="2147374601"/>
            <ac:spMk id="106" creationId="{916907FE-7DF0-3291-EDCC-5E0FB874CED5}"/>
          </ac:spMkLst>
        </pc:spChg>
      </pc:sldChg>
      <pc:sldChg chg="modSp">
        <pc:chgData name="Thai. Bui An - CMC Global DE1" userId="S::bathai@cmcglobal.vn::a0cdee84-d92d-41ca-b855-608db25d9a33" providerId="AD" clId="Web-{E3BD4823-7B97-1A46-C249-B7F32F8E9C5F}" dt="2025-01-03T09:04:07.560" v="2" actId="20577"/>
        <pc:sldMkLst>
          <pc:docMk/>
          <pc:sldMk cId="3046334233" sldId="2147480220"/>
        </pc:sldMkLst>
        <pc:spChg chg="mod">
          <ac:chgData name="Thai. Bui An - CMC Global DE1" userId="S::bathai@cmcglobal.vn::a0cdee84-d92d-41ca-b855-608db25d9a33" providerId="AD" clId="Web-{E3BD4823-7B97-1A46-C249-B7F32F8E9C5F}" dt="2025-01-03T09:04:07.560" v="2" actId="20577"/>
          <ac:spMkLst>
            <pc:docMk/>
            <pc:sldMk cId="3046334233" sldId="2147480220"/>
            <ac:spMk id="6" creationId="{B83660AD-DEAB-233E-E727-236D941DFB64}"/>
          </ac:spMkLst>
        </pc:spChg>
      </pc:sldChg>
      <pc:sldChg chg="modSp">
        <pc:chgData name="Thai. Bui An - CMC Global DE1" userId="S::bathai@cmcglobal.vn::a0cdee84-d92d-41ca-b855-608db25d9a33" providerId="AD" clId="Web-{E3BD4823-7B97-1A46-C249-B7F32F8E9C5F}" dt="2025-01-03T09:36:06.024" v="317" actId="20577"/>
        <pc:sldMkLst>
          <pc:docMk/>
          <pc:sldMk cId="1399563851" sldId="2147480223"/>
        </pc:sldMkLst>
        <pc:spChg chg="mod">
          <ac:chgData name="Thai. Bui An - CMC Global DE1" userId="S::bathai@cmcglobal.vn::a0cdee84-d92d-41ca-b855-608db25d9a33" providerId="AD" clId="Web-{E3BD4823-7B97-1A46-C249-B7F32F8E9C5F}" dt="2025-01-03T09:28:06.556" v="291" actId="20577"/>
          <ac:spMkLst>
            <pc:docMk/>
            <pc:sldMk cId="1399563851" sldId="2147480223"/>
            <ac:spMk id="86" creationId="{B0FAB90E-ED9E-F758-EEB6-56E57590A99E}"/>
          </ac:spMkLst>
        </pc:spChg>
        <pc:spChg chg="mod">
          <ac:chgData name="Thai. Bui An - CMC Global DE1" userId="S::bathai@cmcglobal.vn::a0cdee84-d92d-41ca-b855-608db25d9a33" providerId="AD" clId="Web-{E3BD4823-7B97-1A46-C249-B7F32F8E9C5F}" dt="2025-01-03T09:31:45.688" v="302" actId="20577"/>
          <ac:spMkLst>
            <pc:docMk/>
            <pc:sldMk cId="1399563851" sldId="2147480223"/>
            <ac:spMk id="88" creationId="{D6897849-80CA-E1FB-DA71-7597C08401C7}"/>
          </ac:spMkLst>
        </pc:spChg>
        <pc:spChg chg="mod">
          <ac:chgData name="Thai. Bui An - CMC Global DE1" userId="S::bathai@cmcglobal.vn::a0cdee84-d92d-41ca-b855-608db25d9a33" providerId="AD" clId="Web-{E3BD4823-7B97-1A46-C249-B7F32F8E9C5F}" dt="2025-01-03T09:36:06.024" v="317" actId="20577"/>
          <ac:spMkLst>
            <pc:docMk/>
            <pc:sldMk cId="1399563851" sldId="2147480223"/>
            <ac:spMk id="92" creationId="{E55E7371-2FD0-6DA9-F075-5034B70355DC}"/>
          </ac:spMkLst>
        </pc:spChg>
        <pc:spChg chg="mod">
          <ac:chgData name="Thai. Bui An - CMC Global DE1" userId="S::bathai@cmcglobal.vn::a0cdee84-d92d-41ca-b855-608db25d9a33" providerId="AD" clId="Web-{E3BD4823-7B97-1A46-C249-B7F32F8E9C5F}" dt="2025-01-03T09:32:34.830" v="303" actId="20577"/>
          <ac:spMkLst>
            <pc:docMk/>
            <pc:sldMk cId="1399563851" sldId="2147480223"/>
            <ac:spMk id="100" creationId="{FC077E5B-6329-ADCE-B529-0AC8BD267DDF}"/>
          </ac:spMkLst>
        </pc:spChg>
      </pc:sldChg>
      <pc:sldChg chg="ord">
        <pc:chgData name="Thai. Bui An - CMC Global DE1" userId="S::bathai@cmcglobal.vn::a0cdee84-d92d-41ca-b855-608db25d9a33" providerId="AD" clId="Web-{E3BD4823-7B97-1A46-C249-B7F32F8E9C5F}" dt="2025-01-03T09:40:18.705" v="321"/>
        <pc:sldMkLst>
          <pc:docMk/>
          <pc:sldMk cId="2275717590" sldId="2147480224"/>
        </pc:sldMkLst>
      </pc:sldChg>
      <pc:sldChg chg="ord">
        <pc:chgData name="Thai. Bui An - CMC Global DE1" userId="S::bathai@cmcglobal.vn::a0cdee84-d92d-41ca-b855-608db25d9a33" providerId="AD" clId="Web-{E3BD4823-7B97-1A46-C249-B7F32F8E9C5F}" dt="2025-01-03T09:40:35.580" v="323"/>
        <pc:sldMkLst>
          <pc:docMk/>
          <pc:sldMk cId="1273213157" sldId="2147480226"/>
        </pc:sldMkLst>
      </pc:sldChg>
      <pc:sldChg chg="ord">
        <pc:chgData name="Thai. Bui An - CMC Global DE1" userId="S::bathai@cmcglobal.vn::a0cdee84-d92d-41ca-b855-608db25d9a33" providerId="AD" clId="Web-{E3BD4823-7B97-1A46-C249-B7F32F8E9C5F}" dt="2025-01-03T09:40:30.439" v="322"/>
        <pc:sldMkLst>
          <pc:docMk/>
          <pc:sldMk cId="1779814266" sldId="2147480227"/>
        </pc:sldMkLst>
      </pc:sldChg>
    </pc:docChg>
  </pc:docChgLst>
  <pc:docChgLst>
    <pc:chgData name="Thai. Bui An - CMC Global DE1" userId="S::bathai@cmcglobal.vn::a0cdee84-d92d-41ca-b855-608db25d9a33" providerId="AD" clId="Web-{20A6C87B-9765-C3DE-CDB4-E5F494EB1CB4}"/>
    <pc:docChg chg="addSld delSld modSld sldOrd">
      <pc:chgData name="Thai. Bui An - CMC Global DE1" userId="S::bathai@cmcglobal.vn::a0cdee84-d92d-41ca-b855-608db25d9a33" providerId="AD" clId="Web-{20A6C87B-9765-C3DE-CDB4-E5F494EB1CB4}" dt="2025-01-03T07:03:18.717" v="238"/>
      <pc:docMkLst>
        <pc:docMk/>
      </pc:docMkLst>
      <pc:sldChg chg="del">
        <pc:chgData name="Thai. Bui An - CMC Global DE1" userId="S::bathai@cmcglobal.vn::a0cdee84-d92d-41ca-b855-608db25d9a33" providerId="AD" clId="Web-{20A6C87B-9765-C3DE-CDB4-E5F494EB1CB4}" dt="2025-01-03T04:28:11.480" v="114"/>
        <pc:sldMkLst>
          <pc:docMk/>
          <pc:sldMk cId="1526603283" sldId="2076137493"/>
        </pc:sldMkLst>
      </pc:sldChg>
      <pc:sldChg chg="del">
        <pc:chgData name="Thai. Bui An - CMC Global DE1" userId="S::bathai@cmcglobal.vn::a0cdee84-d92d-41ca-b855-608db25d9a33" providerId="AD" clId="Web-{20A6C87B-9765-C3DE-CDB4-E5F494EB1CB4}" dt="2025-01-03T04:22:15.284" v="109"/>
        <pc:sldMkLst>
          <pc:docMk/>
          <pc:sldMk cId="211540120" sldId="2076138317"/>
        </pc:sldMkLst>
      </pc:sldChg>
      <pc:sldChg chg="addSp delSp modSp ord">
        <pc:chgData name="Thai. Bui An - CMC Global DE1" userId="S::bathai@cmcglobal.vn::a0cdee84-d92d-41ca-b855-608db25d9a33" providerId="AD" clId="Web-{20A6C87B-9765-C3DE-CDB4-E5F494EB1CB4}" dt="2025-01-03T04:18:51.270" v="101"/>
        <pc:sldMkLst>
          <pc:docMk/>
          <pc:sldMk cId="3724076064" sldId="2076138654"/>
        </pc:sldMkLst>
        <pc:spChg chg="mod">
          <ac:chgData name="Thai. Bui An - CMC Global DE1" userId="S::bathai@cmcglobal.vn::a0cdee84-d92d-41ca-b855-608db25d9a33" providerId="AD" clId="Web-{20A6C87B-9765-C3DE-CDB4-E5F494EB1CB4}" dt="2025-01-03T03:34:09.603" v="19" actId="20577"/>
          <ac:spMkLst>
            <pc:docMk/>
            <pc:sldMk cId="3724076064" sldId="2076138654"/>
            <ac:spMk id="7" creationId="{45F295FD-5C1F-E79E-3C54-F2ED26E80CC6}"/>
          </ac:spMkLst>
        </pc:spChg>
        <pc:graphicFrameChg chg="del mod modGraphic">
          <ac:chgData name="Thai. Bui An - CMC Global DE1" userId="S::bathai@cmcglobal.vn::a0cdee84-d92d-41ca-b855-608db25d9a33" providerId="AD" clId="Web-{20A6C87B-9765-C3DE-CDB4-E5F494EB1CB4}" dt="2025-01-03T03:34:26.744" v="24"/>
          <ac:graphicFrameMkLst>
            <pc:docMk/>
            <pc:sldMk cId="3724076064" sldId="2076138654"/>
            <ac:graphicFrameMk id="2" creationId="{2CEF786A-F569-3AB8-9E01-AFE67DE7C90B}"/>
          </ac:graphicFrameMkLst>
        </pc:graphicFrameChg>
        <pc:picChg chg="add mod">
          <ac:chgData name="Thai. Bui An - CMC Global DE1" userId="S::bathai@cmcglobal.vn::a0cdee84-d92d-41ca-b855-608db25d9a33" providerId="AD" clId="Web-{20A6C87B-9765-C3DE-CDB4-E5F494EB1CB4}" dt="2025-01-03T04:02:51.017" v="69" actId="1076"/>
          <ac:picMkLst>
            <pc:docMk/>
            <pc:sldMk cId="3724076064" sldId="2076138654"/>
            <ac:picMk id="2" creationId="{F431107B-BA26-86D3-CA0A-C465B338BA75}"/>
          </ac:picMkLst>
        </pc:picChg>
      </pc:sldChg>
      <pc:sldChg chg="modSp">
        <pc:chgData name="Thai. Bui An - CMC Global DE1" userId="S::bathai@cmcglobal.vn::a0cdee84-d92d-41ca-b855-608db25d9a33" providerId="AD" clId="Web-{20A6C87B-9765-C3DE-CDB4-E5F494EB1CB4}" dt="2025-01-03T06:52:58.759" v="170" actId="20577"/>
        <pc:sldMkLst>
          <pc:docMk/>
          <pc:sldMk cId="1230007963" sldId="2076138663"/>
        </pc:sldMkLst>
        <pc:spChg chg="mod">
          <ac:chgData name="Thai. Bui An - CMC Global DE1" userId="S::bathai@cmcglobal.vn::a0cdee84-d92d-41ca-b855-608db25d9a33" providerId="AD" clId="Web-{20A6C87B-9765-C3DE-CDB4-E5F494EB1CB4}" dt="2025-01-03T06:51:31.116" v="129" actId="20577"/>
          <ac:spMkLst>
            <pc:docMk/>
            <pc:sldMk cId="1230007963" sldId="2076138663"/>
            <ac:spMk id="2" creationId="{00000000-0000-0000-0000-000000000000}"/>
          </ac:spMkLst>
        </pc:spChg>
        <pc:spChg chg="mod">
          <ac:chgData name="Thai. Bui An - CMC Global DE1" userId="S::bathai@cmcglobal.vn::a0cdee84-d92d-41ca-b855-608db25d9a33" providerId="AD" clId="Web-{20A6C87B-9765-C3DE-CDB4-E5F494EB1CB4}" dt="2025-01-03T06:52:58.759" v="170" actId="20577"/>
          <ac:spMkLst>
            <pc:docMk/>
            <pc:sldMk cId="1230007963" sldId="2076138663"/>
            <ac:spMk id="75" creationId="{5F968D20-8032-4F44-BC28-8CC5319A8754}"/>
          </ac:spMkLst>
        </pc:spChg>
        <pc:spChg chg="mod">
          <ac:chgData name="Thai. Bui An - CMC Global DE1" userId="S::bathai@cmcglobal.vn::a0cdee84-d92d-41ca-b855-608db25d9a33" providerId="AD" clId="Web-{20A6C87B-9765-C3DE-CDB4-E5F494EB1CB4}" dt="2025-01-03T06:51:46.866" v="143" actId="20577"/>
          <ac:spMkLst>
            <pc:docMk/>
            <pc:sldMk cId="1230007963" sldId="2076138663"/>
            <ac:spMk id="80" creationId="{5F968D20-8032-4F44-BC28-8CC5319A8754}"/>
          </ac:spMkLst>
        </pc:spChg>
      </pc:sldChg>
      <pc:sldChg chg="del">
        <pc:chgData name="Thai. Bui An - CMC Global DE1" userId="S::bathai@cmcglobal.vn::a0cdee84-d92d-41ca-b855-608db25d9a33" providerId="AD" clId="Web-{20A6C87B-9765-C3DE-CDB4-E5F494EB1CB4}" dt="2025-01-03T04:22:04.173" v="106"/>
        <pc:sldMkLst>
          <pc:docMk/>
          <pc:sldMk cId="2490838894" sldId="2076138713"/>
        </pc:sldMkLst>
      </pc:sldChg>
      <pc:sldChg chg="del">
        <pc:chgData name="Thai. Bui An - CMC Global DE1" userId="S::bathai@cmcglobal.vn::a0cdee84-d92d-41ca-b855-608db25d9a33" providerId="AD" clId="Web-{20A6C87B-9765-C3DE-CDB4-E5F494EB1CB4}" dt="2025-01-03T04:28:16.637" v="116"/>
        <pc:sldMkLst>
          <pc:docMk/>
          <pc:sldMk cId="2162657298" sldId="2076138717"/>
        </pc:sldMkLst>
      </pc:sldChg>
      <pc:sldChg chg="del">
        <pc:chgData name="Thai. Bui An - CMC Global DE1" userId="S::bathai@cmcglobal.vn::a0cdee84-d92d-41ca-b855-608db25d9a33" providerId="AD" clId="Web-{20A6C87B-9765-C3DE-CDB4-E5F494EB1CB4}" dt="2025-01-03T04:28:13.964" v="115"/>
        <pc:sldMkLst>
          <pc:docMk/>
          <pc:sldMk cId="3867830014" sldId="2076138721"/>
        </pc:sldMkLst>
      </pc:sldChg>
      <pc:sldChg chg="del">
        <pc:chgData name="Thai. Bui An - CMC Global DE1" userId="S::bathai@cmcglobal.vn::a0cdee84-d92d-41ca-b855-608db25d9a33" providerId="AD" clId="Web-{20A6C87B-9765-C3DE-CDB4-E5F494EB1CB4}" dt="2025-01-03T07:01:28.104" v="183"/>
        <pc:sldMkLst>
          <pc:docMk/>
          <pc:sldMk cId="1569978602" sldId="2076138723"/>
        </pc:sldMkLst>
      </pc:sldChg>
      <pc:sldChg chg="del">
        <pc:chgData name="Thai. Bui An - CMC Global DE1" userId="S::bathai@cmcglobal.vn::a0cdee84-d92d-41ca-b855-608db25d9a33" providerId="AD" clId="Web-{20A6C87B-9765-C3DE-CDB4-E5F494EB1CB4}" dt="2025-01-03T04:22:18.393" v="110"/>
        <pc:sldMkLst>
          <pc:docMk/>
          <pc:sldMk cId="740859116" sldId="2076138724"/>
        </pc:sldMkLst>
      </pc:sldChg>
      <pc:sldChg chg="del">
        <pc:chgData name="Thai. Bui An - CMC Global DE1" userId="S::bathai@cmcglobal.vn::a0cdee84-d92d-41ca-b855-608db25d9a33" providerId="AD" clId="Web-{20A6C87B-9765-C3DE-CDB4-E5F494EB1CB4}" dt="2025-01-03T04:28:35.622" v="117"/>
        <pc:sldMkLst>
          <pc:docMk/>
          <pc:sldMk cId="3795982191" sldId="2076138725"/>
        </pc:sldMkLst>
      </pc:sldChg>
      <pc:sldChg chg="del">
        <pc:chgData name="Thai. Bui An - CMC Global DE1" userId="S::bathai@cmcglobal.vn::a0cdee84-d92d-41ca-b855-608db25d9a33" providerId="AD" clId="Web-{20A6C87B-9765-C3DE-CDB4-E5F494EB1CB4}" dt="2025-01-03T04:11:55.507" v="88"/>
        <pc:sldMkLst>
          <pc:docMk/>
          <pc:sldMk cId="4255369213" sldId="2076138726"/>
        </pc:sldMkLst>
      </pc:sldChg>
      <pc:sldChg chg="ord">
        <pc:chgData name="Thai. Bui An - CMC Global DE1" userId="S::bathai@cmcglobal.vn::a0cdee84-d92d-41ca-b855-608db25d9a33" providerId="AD" clId="Web-{20A6C87B-9765-C3DE-CDB4-E5F494EB1CB4}" dt="2025-01-03T04:22:25.706" v="111"/>
        <pc:sldMkLst>
          <pc:docMk/>
          <pc:sldMk cId="1848582083" sldId="2076138727"/>
        </pc:sldMkLst>
      </pc:sldChg>
      <pc:sldChg chg="modSp add del">
        <pc:chgData name="Thai. Bui An - CMC Global DE1" userId="S::bathai@cmcglobal.vn::a0cdee84-d92d-41ca-b855-608db25d9a33" providerId="AD" clId="Web-{20A6C87B-9765-C3DE-CDB4-E5F494EB1CB4}" dt="2025-01-03T04:18:37.613" v="100" actId="20577"/>
        <pc:sldMkLst>
          <pc:docMk/>
          <pc:sldMk cId="163609435" sldId="2076138728"/>
        </pc:sldMkLst>
        <pc:spChg chg="mod">
          <ac:chgData name="Thai. Bui An - CMC Global DE1" userId="S::bathai@cmcglobal.vn::a0cdee84-d92d-41ca-b855-608db25d9a33" providerId="AD" clId="Web-{20A6C87B-9765-C3DE-CDB4-E5F494EB1CB4}" dt="2025-01-03T04:18:37.613" v="100" actId="20577"/>
          <ac:spMkLst>
            <pc:docMk/>
            <pc:sldMk cId="163609435" sldId="2076138728"/>
            <ac:spMk id="2" creationId="{00000000-0000-0000-0000-000000000000}"/>
          </ac:spMkLst>
        </pc:spChg>
      </pc:sldChg>
      <pc:sldChg chg="del">
        <pc:chgData name="Thai. Bui An - CMC Global DE1" userId="S::bathai@cmcglobal.vn::a0cdee84-d92d-41ca-b855-608db25d9a33" providerId="AD" clId="Web-{20A6C87B-9765-C3DE-CDB4-E5F494EB1CB4}" dt="2025-01-03T04:22:11.315" v="108"/>
        <pc:sldMkLst>
          <pc:docMk/>
          <pc:sldMk cId="1111740251" sldId="2076138729"/>
        </pc:sldMkLst>
      </pc:sldChg>
      <pc:sldChg chg="add del replId">
        <pc:chgData name="Thai. Bui An - CMC Global DE1" userId="S::bathai@cmcglobal.vn::a0cdee84-d92d-41ca-b855-608db25d9a33" providerId="AD" clId="Web-{20A6C87B-9765-C3DE-CDB4-E5F494EB1CB4}" dt="2025-01-03T04:22:08.189" v="107"/>
        <pc:sldMkLst>
          <pc:docMk/>
          <pc:sldMk cId="1194506725" sldId="2076138730"/>
        </pc:sldMkLst>
      </pc:sldChg>
      <pc:sldChg chg="addSp delSp modSp add ord replId">
        <pc:chgData name="Thai. Bui An - CMC Global DE1" userId="S::bathai@cmcglobal.vn::a0cdee84-d92d-41ca-b855-608db25d9a33" providerId="AD" clId="Web-{20A6C87B-9765-C3DE-CDB4-E5F494EB1CB4}" dt="2025-01-03T06:50:49.958" v="125" actId="1076"/>
        <pc:sldMkLst>
          <pc:docMk/>
          <pc:sldMk cId="692544251" sldId="2076138731"/>
        </pc:sldMkLst>
        <pc:spChg chg="mod">
          <ac:chgData name="Thai. Bui An - CMC Global DE1" userId="S::bathai@cmcglobal.vn::a0cdee84-d92d-41ca-b855-608db25d9a33" providerId="AD" clId="Web-{20A6C87B-9765-C3DE-CDB4-E5F494EB1CB4}" dt="2025-01-03T03:36:00.247" v="53" actId="20577"/>
          <ac:spMkLst>
            <pc:docMk/>
            <pc:sldMk cId="692544251" sldId="2076138731"/>
            <ac:spMk id="7" creationId="{45F295FD-5C1F-E79E-3C54-F2ED26E80CC6}"/>
          </ac:spMkLst>
        </pc:spChg>
        <pc:picChg chg="add del mod">
          <ac:chgData name="Thai. Bui An - CMC Global DE1" userId="S::bathai@cmcglobal.vn::a0cdee84-d92d-41ca-b855-608db25d9a33" providerId="AD" clId="Web-{20A6C87B-9765-C3DE-CDB4-E5F494EB1CB4}" dt="2025-01-03T04:01:28.152" v="58"/>
          <ac:picMkLst>
            <pc:docMk/>
            <pc:sldMk cId="692544251" sldId="2076138731"/>
            <ac:picMk id="2" creationId="{43ED3BA6-17E8-E333-0CDC-1F5735B02936}"/>
          </ac:picMkLst>
        </pc:picChg>
        <pc:picChg chg="add mod">
          <ac:chgData name="Thai. Bui An - CMC Global DE1" userId="S::bathai@cmcglobal.vn::a0cdee84-d92d-41ca-b855-608db25d9a33" providerId="AD" clId="Web-{20A6C87B-9765-C3DE-CDB4-E5F494EB1CB4}" dt="2025-01-03T06:50:49.958" v="125" actId="1076"/>
          <ac:picMkLst>
            <pc:docMk/>
            <pc:sldMk cId="692544251" sldId="2076138731"/>
            <ac:picMk id="3" creationId="{0092F296-E682-EF70-78F9-4189CAA732F3}"/>
          </ac:picMkLst>
        </pc:picChg>
      </pc:sldChg>
      <pc:sldChg chg="addSp delSp modSp add del replId">
        <pc:chgData name="Thai. Bui An - CMC Global DE1" userId="S::bathai@cmcglobal.vn::a0cdee84-d92d-41ca-b855-608db25d9a33" providerId="AD" clId="Web-{20A6C87B-9765-C3DE-CDB4-E5F494EB1CB4}" dt="2025-01-03T06:50:58.662" v="126" actId="1076"/>
        <pc:sldMkLst>
          <pc:docMk/>
          <pc:sldMk cId="182052695" sldId="2076138732"/>
        </pc:sldMkLst>
        <pc:spChg chg="mod">
          <ac:chgData name="Thai. Bui An - CMC Global DE1" userId="S::bathai@cmcglobal.vn::a0cdee84-d92d-41ca-b855-608db25d9a33" providerId="AD" clId="Web-{20A6C87B-9765-C3DE-CDB4-E5F494EB1CB4}" dt="2025-01-03T04:09:33.748" v="84" actId="20577"/>
          <ac:spMkLst>
            <pc:docMk/>
            <pc:sldMk cId="182052695" sldId="2076138732"/>
            <ac:spMk id="7" creationId="{45F295FD-5C1F-E79E-3C54-F2ED26E80CC6}"/>
          </ac:spMkLst>
        </pc:spChg>
        <pc:picChg chg="add del mod">
          <ac:chgData name="Thai. Bui An - CMC Global DE1" userId="S::bathai@cmcglobal.vn::a0cdee84-d92d-41ca-b855-608db25d9a33" providerId="AD" clId="Web-{20A6C87B-9765-C3DE-CDB4-E5F494EB1CB4}" dt="2025-01-03T06:49:40.268" v="120"/>
          <ac:picMkLst>
            <pc:docMk/>
            <pc:sldMk cId="182052695" sldId="2076138732"/>
            <ac:picMk id="2" creationId="{9644D368-B7CC-4DCD-1C0C-31FC3FBD7455}"/>
          </ac:picMkLst>
        </pc:picChg>
        <pc:picChg chg="del">
          <ac:chgData name="Thai. Bui An - CMC Global DE1" userId="S::bathai@cmcglobal.vn::a0cdee84-d92d-41ca-b855-608db25d9a33" providerId="AD" clId="Web-{20A6C87B-9765-C3DE-CDB4-E5F494EB1CB4}" dt="2025-01-03T04:09:07.121" v="71"/>
          <ac:picMkLst>
            <pc:docMk/>
            <pc:sldMk cId="182052695" sldId="2076138732"/>
            <ac:picMk id="3" creationId="{0092F296-E682-EF70-78F9-4189CAA732F3}"/>
          </ac:picMkLst>
        </pc:picChg>
        <pc:picChg chg="add mod">
          <ac:chgData name="Thai. Bui An - CMC Global DE1" userId="S::bathai@cmcglobal.vn::a0cdee84-d92d-41ca-b855-608db25d9a33" providerId="AD" clId="Web-{20A6C87B-9765-C3DE-CDB4-E5F494EB1CB4}" dt="2025-01-03T06:50:58.662" v="126" actId="1076"/>
          <ac:picMkLst>
            <pc:docMk/>
            <pc:sldMk cId="182052695" sldId="2076138732"/>
            <ac:picMk id="3" creationId="{A115E1B6-9448-B700-086F-E1014E06C5EE}"/>
          </ac:picMkLst>
        </pc:picChg>
      </pc:sldChg>
      <pc:sldChg chg="add ord replId">
        <pc:chgData name="Thai. Bui An - CMC Global DE1" userId="S::bathai@cmcglobal.vn::a0cdee84-d92d-41ca-b855-608db25d9a33" providerId="AD" clId="Web-{20A6C87B-9765-C3DE-CDB4-E5F494EB1CB4}" dt="2025-01-03T04:22:44.723" v="113"/>
        <pc:sldMkLst>
          <pc:docMk/>
          <pc:sldMk cId="1977760488" sldId="2076138733"/>
        </pc:sldMkLst>
      </pc:sldChg>
      <pc:sldChg chg="addSp delSp modSp add">
        <pc:chgData name="Thai. Bui An - CMC Global DE1" userId="S::bathai@cmcglobal.vn::a0cdee84-d92d-41ca-b855-608db25d9a33" providerId="AD" clId="Web-{20A6C87B-9765-C3DE-CDB4-E5F494EB1CB4}" dt="2025-01-03T07:03:18.717" v="238"/>
        <pc:sldMkLst>
          <pc:docMk/>
          <pc:sldMk cId="3397556448" sldId="2147374601"/>
        </pc:sldMkLst>
        <pc:spChg chg="del">
          <ac:chgData name="Thai. Bui An - CMC Global DE1" userId="S::bathai@cmcglobal.vn::a0cdee84-d92d-41ca-b855-608db25d9a33" providerId="AD" clId="Web-{20A6C87B-9765-C3DE-CDB4-E5F494EB1CB4}" dt="2025-01-03T07:02:52.857" v="204"/>
          <ac:spMkLst>
            <pc:docMk/>
            <pc:sldMk cId="3397556448" sldId="2147374601"/>
            <ac:spMk id="2" creationId="{83DBEDB5-A141-2CD2-1CD0-C33A7F1205AD}"/>
          </ac:spMkLst>
        </pc:spChg>
        <pc:spChg chg="mod">
          <ac:chgData name="Thai. Bui An - CMC Global DE1" userId="S::bathai@cmcglobal.vn::a0cdee84-d92d-41ca-b855-608db25d9a33" providerId="AD" clId="Web-{20A6C87B-9765-C3DE-CDB4-E5F494EB1CB4}" dt="2025-01-03T07:02:55.920" v="206" actId="20577"/>
          <ac:spMkLst>
            <pc:docMk/>
            <pc:sldMk cId="3397556448" sldId="2147374601"/>
            <ac:spMk id="5" creationId="{5945DF50-58B0-1711-4E31-6DFD4CCDB01E}"/>
          </ac:spMkLst>
        </pc:spChg>
        <pc:spChg chg="add mod">
          <ac:chgData name="Thai. Bui An - CMC Global DE1" userId="S::bathai@cmcglobal.vn::a0cdee84-d92d-41ca-b855-608db25d9a33" providerId="AD" clId="Web-{20A6C87B-9765-C3DE-CDB4-E5F494EB1CB4}" dt="2025-01-03T07:02:52.857" v="204"/>
          <ac:spMkLst>
            <pc:docMk/>
            <pc:sldMk cId="3397556448" sldId="2147374601"/>
            <ac:spMk id="13" creationId="{BEAAC717-064E-B878-8C4F-A67FDEEC7458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186" v="207"/>
          <ac:spMkLst>
            <pc:docMk/>
            <pc:sldMk cId="3397556448" sldId="2147374601"/>
            <ac:spMk id="15" creationId="{0C4C0AD7-3803-7D35-684F-66F25AFE0FCD}"/>
          </ac:spMkLst>
        </pc:spChg>
        <pc:spChg chg="del">
          <ac:chgData name="Thai. Bui An - CMC Global DE1" userId="S::bathai@cmcglobal.vn::a0cdee84-d92d-41ca-b855-608db25d9a33" providerId="AD" clId="Web-{20A6C87B-9765-C3DE-CDB4-E5F494EB1CB4}" dt="2025-01-03T07:02:42.716" v="203"/>
          <ac:spMkLst>
            <pc:docMk/>
            <pc:sldMk cId="3397556448" sldId="2147374601"/>
            <ac:spMk id="18" creationId="{FA95AF30-A38E-0455-20D1-8E1F5EAA7325}"/>
          </ac:spMkLst>
        </pc:spChg>
        <pc:spChg chg="del">
          <ac:chgData name="Thai. Bui An - CMC Global DE1" userId="S::bathai@cmcglobal.vn::a0cdee84-d92d-41ca-b855-608db25d9a33" providerId="AD" clId="Web-{20A6C87B-9765-C3DE-CDB4-E5F494EB1CB4}" dt="2025-01-03T07:02:42.716" v="202"/>
          <ac:spMkLst>
            <pc:docMk/>
            <pc:sldMk cId="3397556448" sldId="2147374601"/>
            <ac:spMk id="19" creationId="{C836FCD2-7467-77E9-3453-51E845109FAB}"/>
          </ac:spMkLst>
        </pc:spChg>
        <pc:spChg chg="del">
          <ac:chgData name="Thai. Bui An - CMC Global DE1" userId="S::bathai@cmcglobal.vn::a0cdee84-d92d-41ca-b855-608db25d9a33" providerId="AD" clId="Web-{20A6C87B-9765-C3DE-CDB4-E5F494EB1CB4}" dt="2025-01-03T07:02:42.716" v="200"/>
          <ac:spMkLst>
            <pc:docMk/>
            <pc:sldMk cId="3397556448" sldId="2147374601"/>
            <ac:spMk id="29" creationId="{CBF819C4-9F9B-7776-29A6-78EF15A3DC04}"/>
          </ac:spMkLst>
        </pc:spChg>
        <pc:spChg chg="del">
          <ac:chgData name="Thai. Bui An - CMC Global DE1" userId="S::bathai@cmcglobal.vn::a0cdee84-d92d-41ca-b855-608db25d9a33" providerId="AD" clId="Web-{20A6C87B-9765-C3DE-CDB4-E5F494EB1CB4}" dt="2025-01-03T07:02:42.716" v="198"/>
          <ac:spMkLst>
            <pc:docMk/>
            <pc:sldMk cId="3397556448" sldId="2147374601"/>
            <ac:spMk id="35" creationId="{08FB3EB7-F634-86DB-05F3-D28BD57020E2}"/>
          </ac:spMkLst>
        </pc:spChg>
        <pc:spChg chg="del">
          <ac:chgData name="Thai. Bui An - CMC Global DE1" userId="S::bathai@cmcglobal.vn::a0cdee84-d92d-41ca-b855-608db25d9a33" providerId="AD" clId="Web-{20A6C87B-9765-C3DE-CDB4-E5F494EB1CB4}" dt="2025-01-03T07:02:42.701" v="196"/>
          <ac:spMkLst>
            <pc:docMk/>
            <pc:sldMk cId="3397556448" sldId="2147374601"/>
            <ac:spMk id="36" creationId="{5BBFD7DA-97CB-97C4-0D4F-334EC0D36500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02" v="208"/>
          <ac:spMkLst>
            <pc:docMk/>
            <pc:sldMk cId="3397556448" sldId="2147374601"/>
            <ac:spMk id="42" creationId="{CA34D84C-2D66-32DE-C28E-E06F0B2E8817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02" v="209"/>
          <ac:spMkLst>
            <pc:docMk/>
            <pc:sldMk cId="3397556448" sldId="2147374601"/>
            <ac:spMk id="44" creationId="{C2B5419B-F5EB-79DA-9729-785F05C7DEA7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17" v="210"/>
          <ac:spMkLst>
            <pc:docMk/>
            <pc:sldMk cId="3397556448" sldId="2147374601"/>
            <ac:spMk id="46" creationId="{E2E2BC6D-C342-8E80-41AE-E8AF058F0891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17" v="211"/>
          <ac:spMkLst>
            <pc:docMk/>
            <pc:sldMk cId="3397556448" sldId="2147374601"/>
            <ac:spMk id="48" creationId="{9FB7C3D9-1B2B-AA92-4FAE-B4D099436C3F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17" v="212"/>
          <ac:spMkLst>
            <pc:docMk/>
            <pc:sldMk cId="3397556448" sldId="2147374601"/>
            <ac:spMk id="50" creationId="{E644729B-A6D6-EE51-F0B3-522FBB7AEF6A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33" v="213"/>
          <ac:spMkLst>
            <pc:docMk/>
            <pc:sldMk cId="3397556448" sldId="2147374601"/>
            <ac:spMk id="52" creationId="{AB6FBB14-B4CC-0A94-C58A-510BF7BE3ADE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33" v="214"/>
          <ac:spMkLst>
            <pc:docMk/>
            <pc:sldMk cId="3397556448" sldId="2147374601"/>
            <ac:spMk id="54" creationId="{E69F2E30-74AD-0AA0-64CE-ED142E696732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49" v="215"/>
          <ac:spMkLst>
            <pc:docMk/>
            <pc:sldMk cId="3397556448" sldId="2147374601"/>
            <ac:spMk id="56" creationId="{C85706E6-0544-3C56-130F-04B416CD8865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49" v="216"/>
          <ac:spMkLst>
            <pc:docMk/>
            <pc:sldMk cId="3397556448" sldId="2147374601"/>
            <ac:spMk id="62" creationId="{B248651C-5A60-1130-59A4-95DB1D9F234D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49" v="217"/>
          <ac:spMkLst>
            <pc:docMk/>
            <pc:sldMk cId="3397556448" sldId="2147374601"/>
            <ac:spMk id="64" creationId="{4F25BE7A-7933-D9C6-3BAD-911C80904AAF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64" v="218"/>
          <ac:spMkLst>
            <pc:docMk/>
            <pc:sldMk cId="3397556448" sldId="2147374601"/>
            <ac:spMk id="66" creationId="{913C53FB-E0A9-2831-715D-A4BB80C0D35B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64" v="219"/>
          <ac:spMkLst>
            <pc:docMk/>
            <pc:sldMk cId="3397556448" sldId="2147374601"/>
            <ac:spMk id="68" creationId="{4E3AE2DC-B85F-623C-0001-A3360380E188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80" v="220"/>
          <ac:spMkLst>
            <pc:docMk/>
            <pc:sldMk cId="3397556448" sldId="2147374601"/>
            <ac:spMk id="70" creationId="{D8CA2B24-2E90-1FE9-3449-309D82ED0004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80" v="221"/>
          <ac:spMkLst>
            <pc:docMk/>
            <pc:sldMk cId="3397556448" sldId="2147374601"/>
            <ac:spMk id="72" creationId="{198711F7-D7CA-1077-45CC-4101E636EA49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80" v="222"/>
          <ac:spMkLst>
            <pc:docMk/>
            <pc:sldMk cId="3397556448" sldId="2147374601"/>
            <ac:spMk id="74" creationId="{FB144438-946B-C2DF-2335-826A8671D573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96" v="223"/>
          <ac:spMkLst>
            <pc:docMk/>
            <pc:sldMk cId="3397556448" sldId="2147374601"/>
            <ac:spMk id="76" creationId="{0B15D475-9AB9-31A9-C741-5EEA8C37E51A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296" v="224"/>
          <ac:spMkLst>
            <pc:docMk/>
            <pc:sldMk cId="3397556448" sldId="2147374601"/>
            <ac:spMk id="78" creationId="{DB379386-74FE-EC00-65F4-4A2B7E84597E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311" v="225"/>
          <ac:spMkLst>
            <pc:docMk/>
            <pc:sldMk cId="3397556448" sldId="2147374601"/>
            <ac:spMk id="80" creationId="{8BCE8239-6A09-A3D7-2EC0-4AF0636FB64D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311" v="226"/>
          <ac:spMkLst>
            <pc:docMk/>
            <pc:sldMk cId="3397556448" sldId="2147374601"/>
            <ac:spMk id="82" creationId="{E7896638-71A2-161E-BD35-F30D785D6135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327" v="227"/>
          <ac:spMkLst>
            <pc:docMk/>
            <pc:sldMk cId="3397556448" sldId="2147374601"/>
            <ac:spMk id="84" creationId="{9844A187-8EE6-CB1A-9DB1-EE43EE83A8D3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358" v="228"/>
          <ac:spMkLst>
            <pc:docMk/>
            <pc:sldMk cId="3397556448" sldId="2147374601"/>
            <ac:spMk id="86" creationId="{B0FAB90E-ED9E-F758-EEB6-56E57590A99E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389" v="229"/>
          <ac:spMkLst>
            <pc:docMk/>
            <pc:sldMk cId="3397556448" sldId="2147374601"/>
            <ac:spMk id="88" creationId="{D6897849-80CA-E1FB-DA71-7597C08401C7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436" v="230"/>
          <ac:spMkLst>
            <pc:docMk/>
            <pc:sldMk cId="3397556448" sldId="2147374601"/>
            <ac:spMk id="90" creationId="{5D5DC574-EB63-5E8A-D845-ED7A29FB6177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467" v="231"/>
          <ac:spMkLst>
            <pc:docMk/>
            <pc:sldMk cId="3397556448" sldId="2147374601"/>
            <ac:spMk id="92" creationId="{E55E7371-2FD0-6DA9-F075-5034B70355DC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499" v="232"/>
          <ac:spMkLst>
            <pc:docMk/>
            <pc:sldMk cId="3397556448" sldId="2147374601"/>
            <ac:spMk id="94" creationId="{F1E308BF-3072-7282-BA21-FB544A46123E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530" v="233"/>
          <ac:spMkLst>
            <pc:docMk/>
            <pc:sldMk cId="3397556448" sldId="2147374601"/>
            <ac:spMk id="96" creationId="{626C5682-3EC1-A118-FA12-FAC09052B2C8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561" v="234"/>
          <ac:spMkLst>
            <pc:docMk/>
            <pc:sldMk cId="3397556448" sldId="2147374601"/>
            <ac:spMk id="98" creationId="{0B1430F0-C5E9-935E-ABEA-1AB23F84A0FF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592" v="235"/>
          <ac:spMkLst>
            <pc:docMk/>
            <pc:sldMk cId="3397556448" sldId="2147374601"/>
            <ac:spMk id="100" creationId="{FC077E5B-6329-ADCE-B529-0AC8BD267DDF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639" v="236"/>
          <ac:spMkLst>
            <pc:docMk/>
            <pc:sldMk cId="3397556448" sldId="2147374601"/>
            <ac:spMk id="102" creationId="{D01935F7-233B-A2DD-D3D2-D5B4E1B00324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671" v="237"/>
          <ac:spMkLst>
            <pc:docMk/>
            <pc:sldMk cId="3397556448" sldId="2147374601"/>
            <ac:spMk id="104" creationId="{8808DC33-B228-22D0-305B-D6C97607ADB2}"/>
          </ac:spMkLst>
        </pc:spChg>
        <pc:spChg chg="add">
          <ac:chgData name="Thai. Bui An - CMC Global DE1" userId="S::bathai@cmcglobal.vn::a0cdee84-d92d-41ca-b855-608db25d9a33" providerId="AD" clId="Web-{20A6C87B-9765-C3DE-CDB4-E5F494EB1CB4}" dt="2025-01-03T07:03:18.717" v="238"/>
          <ac:spMkLst>
            <pc:docMk/>
            <pc:sldMk cId="3397556448" sldId="2147374601"/>
            <ac:spMk id="106" creationId="{916907FE-7DF0-3291-EDCC-5E0FB874CED5}"/>
          </ac:spMkLst>
        </pc:spChg>
        <pc:grpChg chg="del">
          <ac:chgData name="Thai. Bui An - CMC Global DE1" userId="S::bathai@cmcglobal.vn::a0cdee84-d92d-41ca-b855-608db25d9a33" providerId="AD" clId="Web-{20A6C87B-9765-C3DE-CDB4-E5F494EB1CB4}" dt="2025-01-03T07:02:42.701" v="197"/>
          <ac:grpSpMkLst>
            <pc:docMk/>
            <pc:sldMk cId="3397556448" sldId="2147374601"/>
            <ac:grpSpMk id="3" creationId="{F3FC4554-BF2A-AE0A-1E43-F0AA113099E0}"/>
          </ac:grpSpMkLst>
        </pc:grpChg>
        <pc:grpChg chg="del">
          <ac:chgData name="Thai. Bui An - CMC Global DE1" userId="S::bathai@cmcglobal.vn::a0cdee84-d92d-41ca-b855-608db25d9a33" providerId="AD" clId="Web-{20A6C87B-9765-C3DE-CDB4-E5F494EB1CB4}" dt="2025-01-03T07:02:42.701" v="194"/>
          <ac:grpSpMkLst>
            <pc:docMk/>
            <pc:sldMk cId="3397556448" sldId="2147374601"/>
            <ac:grpSpMk id="8" creationId="{F543D8A0-7C46-2420-41D6-5AE4552129A5}"/>
          </ac:grpSpMkLst>
        </pc:grpChg>
        <pc:grpChg chg="del">
          <ac:chgData name="Thai. Bui An - CMC Global DE1" userId="S::bathai@cmcglobal.vn::a0cdee84-d92d-41ca-b855-608db25d9a33" providerId="AD" clId="Web-{20A6C87B-9765-C3DE-CDB4-E5F494EB1CB4}" dt="2025-01-03T07:02:42.701" v="193"/>
          <ac:grpSpMkLst>
            <pc:docMk/>
            <pc:sldMk cId="3397556448" sldId="2147374601"/>
            <ac:grpSpMk id="16" creationId="{36FF5494-AC3A-7987-1AFD-B27DC8967997}"/>
          </ac:grpSpMkLst>
        </pc:grpChg>
        <pc:grpChg chg="del">
          <ac:chgData name="Thai. Bui An - CMC Global DE1" userId="S::bathai@cmcglobal.vn::a0cdee84-d92d-41ca-b855-608db25d9a33" providerId="AD" clId="Web-{20A6C87B-9765-C3DE-CDB4-E5F494EB1CB4}" dt="2025-01-03T07:02:42.716" v="201"/>
          <ac:grpSpMkLst>
            <pc:docMk/>
            <pc:sldMk cId="3397556448" sldId="2147374601"/>
            <ac:grpSpMk id="24" creationId="{62C75BE2-C184-3B88-1A48-2EAE86C7E5D7}"/>
          </ac:grpSpMkLst>
        </pc:grpChg>
        <pc:grpChg chg="del">
          <ac:chgData name="Thai. Bui An - CMC Global DE1" userId="S::bathai@cmcglobal.vn::a0cdee84-d92d-41ca-b855-608db25d9a33" providerId="AD" clId="Web-{20A6C87B-9765-C3DE-CDB4-E5F494EB1CB4}" dt="2025-01-03T07:02:42.716" v="199"/>
          <ac:grpSpMkLst>
            <pc:docMk/>
            <pc:sldMk cId="3397556448" sldId="2147374601"/>
            <ac:grpSpMk id="30" creationId="{17F6370B-0A52-4BD6-DD0F-B52EF9EDFB7F}"/>
          </ac:grpSpMkLst>
        </pc:grpChg>
        <pc:grpChg chg="del">
          <ac:chgData name="Thai. Bui An - CMC Global DE1" userId="S::bathai@cmcglobal.vn::a0cdee84-d92d-41ca-b855-608db25d9a33" providerId="AD" clId="Web-{20A6C87B-9765-C3DE-CDB4-E5F494EB1CB4}" dt="2025-01-03T07:02:42.701" v="195"/>
          <ac:grpSpMkLst>
            <pc:docMk/>
            <pc:sldMk cId="3397556448" sldId="2147374601"/>
            <ac:grpSpMk id="57" creationId="{7FDB8E96-2299-4CB0-8939-A6127F70D51D}"/>
          </ac:grpSpMkLst>
        </pc:grpChg>
        <pc:graphicFrameChg chg="del">
          <ac:chgData name="Thai. Bui An - CMC Global DE1" userId="S::bathai@cmcglobal.vn::a0cdee84-d92d-41ca-b855-608db25d9a33" providerId="AD" clId="Web-{20A6C87B-9765-C3DE-CDB4-E5F494EB1CB4}" dt="2025-01-03T07:02:38.669" v="192"/>
          <ac:graphicFrameMkLst>
            <pc:docMk/>
            <pc:sldMk cId="3397556448" sldId="2147374601"/>
            <ac:graphicFrameMk id="22" creationId="{4E9C9ADD-E326-D9FF-F3BD-EA0679A0D742}"/>
          </ac:graphicFrameMkLst>
        </pc:graphicFrameChg>
        <pc:graphicFrameChg chg="del">
          <ac:chgData name="Thai. Bui An - CMC Global DE1" userId="S::bathai@cmcglobal.vn::a0cdee84-d92d-41ca-b855-608db25d9a33" providerId="AD" clId="Web-{20A6C87B-9765-C3DE-CDB4-E5F494EB1CB4}" dt="2025-01-03T07:02:38.669" v="191"/>
          <ac:graphicFrameMkLst>
            <pc:docMk/>
            <pc:sldMk cId="3397556448" sldId="2147374601"/>
            <ac:graphicFrameMk id="23" creationId="{0139C3D5-13EF-F011-3540-3EE5ED09F1E9}"/>
          </ac:graphicFrameMkLst>
        </pc:graphicFrameChg>
        <pc:graphicFrameChg chg="del">
          <ac:chgData name="Thai. Bui An - CMC Global DE1" userId="S::bathai@cmcglobal.vn::a0cdee84-d92d-41ca-b855-608db25d9a33" providerId="AD" clId="Web-{20A6C87B-9765-C3DE-CDB4-E5F494EB1CB4}" dt="2025-01-03T07:02:38.669" v="190"/>
          <ac:graphicFrameMkLst>
            <pc:docMk/>
            <pc:sldMk cId="3397556448" sldId="2147374601"/>
            <ac:graphicFrameMk id="38" creationId="{543B3C27-77B0-BEA1-843B-5D66D9A180DB}"/>
          </ac:graphicFrameMkLst>
        </pc:graphicFrameChg>
        <pc:graphicFrameChg chg="del">
          <ac:chgData name="Thai. Bui An - CMC Global DE1" userId="S::bathai@cmcglobal.vn::a0cdee84-d92d-41ca-b855-608db25d9a33" providerId="AD" clId="Web-{20A6C87B-9765-C3DE-CDB4-E5F494EB1CB4}" dt="2025-01-03T07:02:38.669" v="189"/>
          <ac:graphicFrameMkLst>
            <pc:docMk/>
            <pc:sldMk cId="3397556448" sldId="2147374601"/>
            <ac:graphicFrameMk id="41" creationId="{5895AE55-9D34-C036-6773-FA1ACD3F804E}"/>
          </ac:graphicFrameMkLst>
        </pc:graphicFrameChg>
      </pc:sldChg>
      <pc:sldChg chg="modSp add">
        <pc:chgData name="Thai. Bui An - CMC Global DE1" userId="S::bathai@cmcglobal.vn::a0cdee84-d92d-41ca-b855-608db25d9a33" providerId="AD" clId="Web-{20A6C87B-9765-C3DE-CDB4-E5F494EB1CB4}" dt="2025-01-03T07:01:21.307" v="182" actId="20577"/>
        <pc:sldMkLst>
          <pc:docMk/>
          <pc:sldMk cId="3046334233" sldId="2147480220"/>
        </pc:sldMkLst>
        <pc:spChg chg="mod">
          <ac:chgData name="Thai. Bui An - CMC Global DE1" userId="S::bathai@cmcglobal.vn::a0cdee84-d92d-41ca-b855-608db25d9a33" providerId="AD" clId="Web-{20A6C87B-9765-C3DE-CDB4-E5F494EB1CB4}" dt="2025-01-03T07:01:17.229" v="179" actId="20577"/>
          <ac:spMkLst>
            <pc:docMk/>
            <pc:sldMk cId="3046334233" sldId="2147480220"/>
            <ac:spMk id="6" creationId="{B83660AD-DEAB-233E-E727-236D941DFB64}"/>
          </ac:spMkLst>
        </pc:spChg>
        <pc:spChg chg="mod">
          <ac:chgData name="Thai. Bui An - CMC Global DE1" userId="S::bathai@cmcglobal.vn::a0cdee84-d92d-41ca-b855-608db25d9a33" providerId="AD" clId="Web-{20A6C87B-9765-C3DE-CDB4-E5F494EB1CB4}" dt="2025-01-03T07:01:21.307" v="182" actId="20577"/>
          <ac:spMkLst>
            <pc:docMk/>
            <pc:sldMk cId="3046334233" sldId="2147480220"/>
            <ac:spMk id="9" creationId="{1594E958-C30E-935E-74B0-396CDAA4A70E}"/>
          </ac:spMkLst>
        </pc:spChg>
      </pc:sldChg>
      <pc:sldChg chg="add del">
        <pc:chgData name="Thai. Bui An - CMC Global DE1" userId="S::bathai@cmcglobal.vn::a0cdee84-d92d-41ca-b855-608db25d9a33" providerId="AD" clId="Web-{20A6C87B-9765-C3DE-CDB4-E5F494EB1CB4}" dt="2025-01-03T07:01:50.402" v="185"/>
        <pc:sldMkLst>
          <pc:docMk/>
          <pc:sldMk cId="921227201" sldId="2147480221"/>
        </pc:sldMkLst>
      </pc:sldChg>
      <pc:sldChg chg="add del">
        <pc:chgData name="Thai. Bui An - CMC Global DE1" userId="S::bathai@cmcglobal.vn::a0cdee84-d92d-41ca-b855-608db25d9a33" providerId="AD" clId="Web-{20A6C87B-9765-C3DE-CDB4-E5F494EB1CB4}" dt="2025-01-03T07:01:58.121" v="187"/>
        <pc:sldMkLst>
          <pc:docMk/>
          <pc:sldMk cId="3796271616" sldId="2147480221"/>
        </pc:sldMkLst>
      </pc:sldChg>
      <pc:sldMasterChg chg="addSldLayout">
        <pc:chgData name="Thai. Bui An - CMC Global DE1" userId="S::bathai@cmcglobal.vn::a0cdee84-d92d-41ca-b855-608db25d9a33" providerId="AD" clId="Web-{20A6C87B-9765-C3DE-CDB4-E5F494EB1CB4}" dt="2025-01-03T07:02:07.356" v="188"/>
        <pc:sldMasterMkLst>
          <pc:docMk/>
          <pc:sldMasterMk cId="2803993987" sldId="2147483648"/>
        </pc:sldMasterMkLst>
        <pc:sldLayoutChg chg="add">
          <pc:chgData name="Thai. Bui An - CMC Global DE1" userId="S::bathai@cmcglobal.vn::a0cdee84-d92d-41ca-b855-608db25d9a33" providerId="AD" clId="Web-{20A6C87B-9765-C3DE-CDB4-E5F494EB1CB4}" dt="2025-01-03T07:00:38.525" v="171"/>
          <pc:sldLayoutMkLst>
            <pc:docMk/>
            <pc:sldMasterMk cId="2803993987" sldId="2147483648"/>
            <pc:sldLayoutMk cId="979819478" sldId="2147483669"/>
          </pc:sldLayoutMkLst>
        </pc:sldLayoutChg>
        <pc:sldLayoutChg chg="add">
          <pc:chgData name="Thai. Bui An - CMC Global DE1" userId="S::bathai@cmcglobal.vn::a0cdee84-d92d-41ca-b855-608db25d9a33" providerId="AD" clId="Web-{20A6C87B-9765-C3DE-CDB4-E5F494EB1CB4}" dt="2025-01-03T07:02:07.356" v="188"/>
          <pc:sldLayoutMkLst>
            <pc:docMk/>
            <pc:sldMasterMk cId="2803993987" sldId="2147483648"/>
            <pc:sldLayoutMk cId="1149114212" sldId="2147483670"/>
          </pc:sldLayoutMkLst>
        </pc:sldLayoutChg>
      </pc:sldMasterChg>
    </pc:docChg>
  </pc:docChgLst>
</pc:chgInfo>
</file>

<file path=ppt/comments/modernComment_7FFFF2A0_87A4B1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ED4490-030C-438D-9252-988FA92F16EC}" authorId="{E48287E3-70B4-B671-DCB2-4320DF1DB3C2}" created="2025-01-03T09:49:30.681">
    <pc:sldMkLst xmlns:pc="http://schemas.microsoft.com/office/powerpoint/2013/main/command">
      <pc:docMk/>
      <pc:sldMk cId="2275717590" sldId="2147480224"/>
    </pc:sldMkLst>
    <p188:txBody>
      <a:bodyPr/>
      <a:lstStyle/>
      <a:p>
        <a:r>
          <a:rPr lang="en-US"/>
          <a:t>add mobile, embeded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46DC-A0DE-4A91-941F-52CA90A29D5B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9ABD5-5E73-4169-8735-FD869D27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0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0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2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96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0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09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2FC6-DB1A-7D88-6B1B-598B62852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7BD87-E5AF-D405-E41D-0DEA9AA38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D136-7A5D-5E59-4988-C09376239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C1E90-A51E-86BD-3A60-86E6DA0C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33F7E-457F-D324-2589-3F0CF6B7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8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88EC-EC42-8751-6969-8A168952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1E582-96DE-1DA1-0EA2-BB0644EB0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70D81-5768-30A1-0980-36B50E04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CFC6A-434D-1B00-5A67-1F30DCC9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09B40-2777-368B-30CC-23CC7F89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19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C57109-5AEE-36B3-0F2E-CD048E120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10597-08F6-ADD6-7461-91D764F86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BB825-5E31-6769-6597-53A56197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FC87A-F387-BD75-702C-E64EF10B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AEA91-9871-C0B8-4F20-FD01A49A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47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8ED5AF2-C296-F14F-B29E-A198C93927D1}"/>
              </a:ext>
            </a:extLst>
          </p:cNvPr>
          <p:cNvSpPr txBox="1">
            <a:spLocks/>
          </p:cNvSpPr>
          <p:nvPr userDrawn="1"/>
        </p:nvSpPr>
        <p:spPr>
          <a:xfrm>
            <a:off x="5505450" y="6460355"/>
            <a:ext cx="590550" cy="3048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1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797A6-B3FC-7949-847F-451A6D7E46CD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F Compact Display" panose="020B0304030202060204" pitchFamily="34" charset="77"/>
                <a:ea typeface="+mn-ea"/>
                <a:cs typeface="Arial" panose="020B0604020202020204" pitchFamily="34" charset="0"/>
              </a:rPr>
              <a:pPr marL="0" marR="0" lvl="0" indent="0" algn="r" defTabSz="9141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F Compact Display" panose="020B0304030202060204" pitchFamily="34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3" y="318132"/>
            <a:ext cx="9260010" cy="427303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D9A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22291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61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7647C8E-373F-53A4-8061-9AC1E480B0E0}"/>
              </a:ext>
            </a:extLst>
          </p:cNvPr>
          <p:cNvGrpSpPr/>
          <p:nvPr/>
        </p:nvGrpSpPr>
        <p:grpSpPr>
          <a:xfrm>
            <a:off x="0" y="-6168"/>
            <a:ext cx="12192000" cy="597822"/>
            <a:chOff x="0" y="-6168"/>
            <a:chExt cx="12192000" cy="59782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67C55AB-F502-2FB6-1EE8-B4FDB28E12FB}"/>
                </a:ext>
              </a:extLst>
            </p:cNvPr>
            <p:cNvSpPr/>
            <p:nvPr/>
          </p:nvSpPr>
          <p:spPr bwMode="auto">
            <a:xfrm>
              <a:off x="0" y="0"/>
              <a:ext cx="12192000" cy="591654"/>
            </a:xfrm>
            <a:prstGeom prst="rect">
              <a:avLst/>
            </a:prstGeom>
            <a:solidFill>
              <a:srgbClr val="1A9AD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VN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07ECE487-C5E2-3413-5C17-61DC435AC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570" y="57408"/>
              <a:ext cx="476837" cy="476837"/>
            </a:xfrm>
            <a:prstGeom prst="rect">
              <a:avLst/>
            </a:prstGeom>
          </p:spPr>
        </p:pic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BF2008F-A9C1-E08F-4EF1-583F8402674D}"/>
                </a:ext>
              </a:extLst>
            </p:cNvPr>
            <p:cNvSpPr/>
            <p:nvPr/>
          </p:nvSpPr>
          <p:spPr>
            <a:xfrm>
              <a:off x="10890084" y="191178"/>
              <a:ext cx="464937" cy="400476"/>
            </a:xfrm>
            <a:custGeom>
              <a:avLst/>
              <a:gdLst>
                <a:gd name="connsiteX0" fmla="*/ 370257 w 464937"/>
                <a:gd name="connsiteY0" fmla="*/ 200237 h 400476"/>
                <a:gd name="connsiteX1" fmla="*/ 464937 w 464937"/>
                <a:gd name="connsiteY1" fmla="*/ 336818 h 400476"/>
                <a:gd name="connsiteX2" fmla="*/ 464937 w 464937"/>
                <a:gd name="connsiteY2" fmla="*/ 400476 h 400476"/>
                <a:gd name="connsiteX3" fmla="*/ 370257 w 464937"/>
                <a:gd name="connsiteY3" fmla="*/ 400476 h 400476"/>
                <a:gd name="connsiteX4" fmla="*/ 273966 w 464937"/>
                <a:gd name="connsiteY4" fmla="*/ 0 h 400476"/>
                <a:gd name="connsiteX5" fmla="*/ 322716 w 464937"/>
                <a:gd name="connsiteY5" fmla="*/ 4432 h 400476"/>
                <a:gd name="connsiteX6" fmla="*/ 322716 w 464937"/>
                <a:gd name="connsiteY6" fmla="*/ 102334 h 400476"/>
                <a:gd name="connsiteX7" fmla="*/ 273966 w 464937"/>
                <a:gd name="connsiteY7" fmla="*/ 95485 h 400476"/>
                <a:gd name="connsiteX8" fmla="*/ 95082 w 464937"/>
                <a:gd name="connsiteY8" fmla="*/ 273966 h 400476"/>
                <a:gd name="connsiteX9" fmla="*/ 147509 w 464937"/>
                <a:gd name="connsiteY9" fmla="*/ 400423 h 400476"/>
                <a:gd name="connsiteX10" fmla="*/ 147586 w 464937"/>
                <a:gd name="connsiteY10" fmla="*/ 400476 h 400476"/>
                <a:gd name="connsiteX11" fmla="*/ 35032 w 464937"/>
                <a:gd name="connsiteY11" fmla="*/ 400476 h 400476"/>
                <a:gd name="connsiteX12" fmla="*/ 21561 w 464937"/>
                <a:gd name="connsiteY12" fmla="*/ 380512 h 400476"/>
                <a:gd name="connsiteX13" fmla="*/ 0 w 464937"/>
                <a:gd name="connsiteY13" fmla="*/ 273966 h 400476"/>
                <a:gd name="connsiteX14" fmla="*/ 273966 w 464937"/>
                <a:gd name="connsiteY14" fmla="*/ 0 h 40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4937" h="400476">
                  <a:moveTo>
                    <a:pt x="370257" y="200237"/>
                  </a:moveTo>
                  <a:lnTo>
                    <a:pt x="464937" y="336818"/>
                  </a:lnTo>
                  <a:lnTo>
                    <a:pt x="464937" y="400476"/>
                  </a:lnTo>
                  <a:lnTo>
                    <a:pt x="370257" y="400476"/>
                  </a:lnTo>
                  <a:close/>
                  <a:moveTo>
                    <a:pt x="273966" y="0"/>
                  </a:moveTo>
                  <a:cubicBezTo>
                    <a:pt x="290485" y="0"/>
                    <a:pt x="307003" y="1611"/>
                    <a:pt x="322716" y="4432"/>
                  </a:cubicBezTo>
                  <a:lnTo>
                    <a:pt x="322716" y="102334"/>
                  </a:lnTo>
                  <a:cubicBezTo>
                    <a:pt x="307406" y="97902"/>
                    <a:pt x="290888" y="95485"/>
                    <a:pt x="273966" y="95485"/>
                  </a:cubicBezTo>
                  <a:cubicBezTo>
                    <a:pt x="175258" y="95485"/>
                    <a:pt x="95082" y="175258"/>
                    <a:pt x="95082" y="273966"/>
                  </a:cubicBezTo>
                  <a:cubicBezTo>
                    <a:pt x="95082" y="323320"/>
                    <a:pt x="115126" y="368041"/>
                    <a:pt x="147509" y="400423"/>
                  </a:cubicBezTo>
                  <a:lnTo>
                    <a:pt x="147586" y="400476"/>
                  </a:lnTo>
                  <a:lnTo>
                    <a:pt x="35032" y="400476"/>
                  </a:lnTo>
                  <a:lnTo>
                    <a:pt x="21561" y="380512"/>
                  </a:lnTo>
                  <a:cubicBezTo>
                    <a:pt x="7680" y="347746"/>
                    <a:pt x="0" y="311737"/>
                    <a:pt x="0" y="273966"/>
                  </a:cubicBezTo>
                  <a:cubicBezTo>
                    <a:pt x="0" y="122882"/>
                    <a:pt x="122479" y="0"/>
                    <a:pt x="273966" y="0"/>
                  </a:cubicBezTo>
                  <a:close/>
                </a:path>
              </a:pathLst>
            </a:custGeom>
            <a:noFill/>
            <a:ln w="114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VN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0DFE847-F33B-5231-0C3A-72BA7E112167}"/>
                </a:ext>
              </a:extLst>
            </p:cNvPr>
            <p:cNvSpPr/>
            <p:nvPr/>
          </p:nvSpPr>
          <p:spPr>
            <a:xfrm>
              <a:off x="11260340" y="208502"/>
              <a:ext cx="548738" cy="383152"/>
            </a:xfrm>
            <a:custGeom>
              <a:avLst/>
              <a:gdLst>
                <a:gd name="connsiteX0" fmla="*/ 548335 w 548738"/>
                <a:gd name="connsiteY0" fmla="*/ 0 h 383152"/>
                <a:gd name="connsiteX1" fmla="*/ 548738 w 548738"/>
                <a:gd name="connsiteY1" fmla="*/ 0 h 383152"/>
                <a:gd name="connsiteX2" fmla="*/ 548335 w 548738"/>
                <a:gd name="connsiteY2" fmla="*/ 215 h 383152"/>
                <a:gd name="connsiteX3" fmla="*/ 0 w 548738"/>
                <a:gd name="connsiteY3" fmla="*/ 0 h 383152"/>
                <a:gd name="connsiteX4" fmla="*/ 99514 w 548738"/>
                <a:gd name="connsiteY4" fmla="*/ 76549 h 383152"/>
                <a:gd name="connsiteX5" fmla="*/ 99917 w 548738"/>
                <a:gd name="connsiteY5" fmla="*/ 76146 h 383152"/>
                <a:gd name="connsiteX6" fmla="*/ 274369 w 548738"/>
                <a:gd name="connsiteY6" fmla="*/ 327148 h 383152"/>
                <a:gd name="connsiteX7" fmla="*/ 448822 w 548738"/>
                <a:gd name="connsiteY7" fmla="*/ 76146 h 383152"/>
                <a:gd name="connsiteX8" fmla="*/ 449224 w 548738"/>
                <a:gd name="connsiteY8" fmla="*/ 76549 h 383152"/>
                <a:gd name="connsiteX9" fmla="*/ 505025 w 548738"/>
                <a:gd name="connsiteY9" fmla="*/ 23317 h 383152"/>
                <a:gd name="connsiteX10" fmla="*/ 548335 w 548738"/>
                <a:gd name="connsiteY10" fmla="*/ 215 h 383152"/>
                <a:gd name="connsiteX11" fmla="*/ 548335 w 548738"/>
                <a:gd name="connsiteY11" fmla="*/ 100320 h 383152"/>
                <a:gd name="connsiteX12" fmla="*/ 351596 w 548738"/>
                <a:gd name="connsiteY12" fmla="*/ 383152 h 383152"/>
                <a:gd name="connsiteX13" fmla="*/ 196452 w 548738"/>
                <a:gd name="connsiteY13" fmla="*/ 383152 h 383152"/>
                <a:gd name="connsiteX14" fmla="*/ 0 w 548738"/>
                <a:gd name="connsiteY14" fmla="*/ 100320 h 3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8738" h="383152">
                  <a:moveTo>
                    <a:pt x="548335" y="0"/>
                  </a:moveTo>
                  <a:lnTo>
                    <a:pt x="548738" y="0"/>
                  </a:lnTo>
                  <a:lnTo>
                    <a:pt x="548335" y="215"/>
                  </a:lnTo>
                  <a:close/>
                  <a:moveTo>
                    <a:pt x="0" y="0"/>
                  </a:moveTo>
                  <a:cubicBezTo>
                    <a:pt x="18936" y="7252"/>
                    <a:pt x="64060" y="29008"/>
                    <a:pt x="99514" y="76549"/>
                  </a:cubicBezTo>
                  <a:cubicBezTo>
                    <a:pt x="99917" y="76146"/>
                    <a:pt x="99917" y="76146"/>
                    <a:pt x="99917" y="76146"/>
                  </a:cubicBezTo>
                  <a:lnTo>
                    <a:pt x="274369" y="327148"/>
                  </a:lnTo>
                  <a:lnTo>
                    <a:pt x="448822" y="76146"/>
                  </a:lnTo>
                  <a:cubicBezTo>
                    <a:pt x="449224" y="76549"/>
                    <a:pt x="449224" y="76549"/>
                    <a:pt x="449224" y="76549"/>
                  </a:cubicBezTo>
                  <a:cubicBezTo>
                    <a:pt x="466951" y="52779"/>
                    <a:pt x="486995" y="35555"/>
                    <a:pt x="505025" y="23317"/>
                  </a:cubicBezTo>
                  <a:lnTo>
                    <a:pt x="548335" y="215"/>
                  </a:lnTo>
                  <a:lnTo>
                    <a:pt x="548335" y="100320"/>
                  </a:lnTo>
                  <a:lnTo>
                    <a:pt x="351596" y="383152"/>
                  </a:lnTo>
                  <a:lnTo>
                    <a:pt x="196452" y="383152"/>
                  </a:lnTo>
                  <a:lnTo>
                    <a:pt x="0" y="100320"/>
                  </a:lnTo>
                  <a:close/>
                </a:path>
              </a:pathLst>
            </a:custGeom>
            <a:noFill/>
            <a:ln w="114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VN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C042C7C-473E-5A2B-647A-7677139C1FB3}"/>
                </a:ext>
              </a:extLst>
            </p:cNvPr>
            <p:cNvSpPr/>
            <p:nvPr/>
          </p:nvSpPr>
          <p:spPr>
            <a:xfrm>
              <a:off x="11714399" y="191178"/>
              <a:ext cx="464937" cy="400476"/>
            </a:xfrm>
            <a:custGeom>
              <a:avLst/>
              <a:gdLst>
                <a:gd name="connsiteX0" fmla="*/ 94680 w 464937"/>
                <a:gd name="connsiteY0" fmla="*/ 200640 h 400476"/>
                <a:gd name="connsiteX1" fmla="*/ 94680 w 464937"/>
                <a:gd name="connsiteY1" fmla="*/ 400476 h 400476"/>
                <a:gd name="connsiteX2" fmla="*/ 0 w 464937"/>
                <a:gd name="connsiteY2" fmla="*/ 400476 h 400476"/>
                <a:gd name="connsiteX3" fmla="*/ 0 w 464937"/>
                <a:gd name="connsiteY3" fmla="*/ 337221 h 400476"/>
                <a:gd name="connsiteX4" fmla="*/ 190970 w 464937"/>
                <a:gd name="connsiteY4" fmla="*/ 0 h 400476"/>
                <a:gd name="connsiteX5" fmla="*/ 464937 w 464937"/>
                <a:gd name="connsiteY5" fmla="*/ 274369 h 400476"/>
                <a:gd name="connsiteX6" fmla="*/ 443433 w 464937"/>
                <a:gd name="connsiteY6" fmla="*/ 380915 h 400476"/>
                <a:gd name="connsiteX7" fmla="*/ 430255 w 464937"/>
                <a:gd name="connsiteY7" fmla="*/ 400476 h 400476"/>
                <a:gd name="connsiteX8" fmla="*/ 316998 w 464937"/>
                <a:gd name="connsiteY8" fmla="*/ 400476 h 400476"/>
                <a:gd name="connsiteX9" fmla="*/ 317076 w 464937"/>
                <a:gd name="connsiteY9" fmla="*/ 400424 h 400476"/>
                <a:gd name="connsiteX10" fmla="*/ 369452 w 464937"/>
                <a:gd name="connsiteY10" fmla="*/ 273966 h 400476"/>
                <a:gd name="connsiteX11" fmla="*/ 190970 w 464937"/>
                <a:gd name="connsiteY11" fmla="*/ 95485 h 400476"/>
                <a:gd name="connsiteX12" fmla="*/ 142221 w 464937"/>
                <a:gd name="connsiteY12" fmla="*/ 102334 h 400476"/>
                <a:gd name="connsiteX13" fmla="*/ 142221 w 464937"/>
                <a:gd name="connsiteY13" fmla="*/ 4432 h 400476"/>
                <a:gd name="connsiteX14" fmla="*/ 190970 w 464937"/>
                <a:gd name="connsiteY14" fmla="*/ 0 h 40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4937" h="400476">
                  <a:moveTo>
                    <a:pt x="94680" y="200640"/>
                  </a:moveTo>
                  <a:lnTo>
                    <a:pt x="94680" y="400476"/>
                  </a:lnTo>
                  <a:lnTo>
                    <a:pt x="0" y="400476"/>
                  </a:lnTo>
                  <a:lnTo>
                    <a:pt x="0" y="337221"/>
                  </a:lnTo>
                  <a:close/>
                  <a:moveTo>
                    <a:pt x="190970" y="0"/>
                  </a:moveTo>
                  <a:cubicBezTo>
                    <a:pt x="342055" y="0"/>
                    <a:pt x="464937" y="123285"/>
                    <a:pt x="464937" y="274369"/>
                  </a:cubicBezTo>
                  <a:cubicBezTo>
                    <a:pt x="464937" y="312140"/>
                    <a:pt x="457282" y="348149"/>
                    <a:pt x="443433" y="380915"/>
                  </a:cubicBezTo>
                  <a:lnTo>
                    <a:pt x="430255" y="400476"/>
                  </a:lnTo>
                  <a:lnTo>
                    <a:pt x="316998" y="400476"/>
                  </a:lnTo>
                  <a:lnTo>
                    <a:pt x="317076" y="400424"/>
                  </a:lnTo>
                  <a:cubicBezTo>
                    <a:pt x="349408" y="368041"/>
                    <a:pt x="369452" y="323320"/>
                    <a:pt x="369452" y="273966"/>
                  </a:cubicBezTo>
                  <a:cubicBezTo>
                    <a:pt x="369452" y="175661"/>
                    <a:pt x="289679" y="95485"/>
                    <a:pt x="190970" y="95485"/>
                  </a:cubicBezTo>
                  <a:cubicBezTo>
                    <a:pt x="174049" y="95485"/>
                    <a:pt x="157934" y="97902"/>
                    <a:pt x="142221" y="102334"/>
                  </a:cubicBezTo>
                  <a:lnTo>
                    <a:pt x="142221" y="4432"/>
                  </a:lnTo>
                  <a:cubicBezTo>
                    <a:pt x="157934" y="1611"/>
                    <a:pt x="174452" y="0"/>
                    <a:pt x="190970" y="0"/>
                  </a:cubicBezTo>
                  <a:close/>
                </a:path>
              </a:pathLst>
            </a:custGeom>
            <a:noFill/>
            <a:ln w="114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VN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31ACA55-5576-41F8-B749-FDB0D5C86CB3}"/>
                </a:ext>
              </a:extLst>
            </p:cNvPr>
            <p:cNvSpPr/>
            <p:nvPr/>
          </p:nvSpPr>
          <p:spPr>
            <a:xfrm>
              <a:off x="11261550" y="-6168"/>
              <a:ext cx="547932" cy="208629"/>
            </a:xfrm>
            <a:custGeom>
              <a:avLst/>
              <a:gdLst>
                <a:gd name="connsiteX0" fmla="*/ 311812 w 547932"/>
                <a:gd name="connsiteY0" fmla="*/ 0 h 208629"/>
                <a:gd name="connsiteX1" fmla="*/ 483125 w 547932"/>
                <a:gd name="connsiteY1" fmla="*/ 0 h 208629"/>
                <a:gd name="connsiteX2" fmla="*/ 524331 w 547932"/>
                <a:gd name="connsiteY2" fmla="*/ 59049 h 208629"/>
                <a:gd name="connsiteX3" fmla="*/ 547932 w 547932"/>
                <a:gd name="connsiteY3" fmla="*/ 163102 h 208629"/>
                <a:gd name="connsiteX4" fmla="*/ 448015 w 547932"/>
                <a:gd name="connsiteY4" fmla="*/ 208629 h 208629"/>
                <a:gd name="connsiteX5" fmla="*/ 452044 w 547932"/>
                <a:gd name="connsiteY5" fmla="*/ 170757 h 208629"/>
                <a:gd name="connsiteX6" fmla="*/ 342924 w 547932"/>
                <a:gd name="connsiteY6" fmla="*/ 6283 h 208629"/>
                <a:gd name="connsiteX7" fmla="*/ 64807 w 547932"/>
                <a:gd name="connsiteY7" fmla="*/ 0 h 208629"/>
                <a:gd name="connsiteX8" fmla="*/ 224415 w 547932"/>
                <a:gd name="connsiteY8" fmla="*/ 0 h 208629"/>
                <a:gd name="connsiteX9" fmla="*/ 204033 w 547932"/>
                <a:gd name="connsiteY9" fmla="*/ 6339 h 208629"/>
                <a:gd name="connsiteX10" fmla="*/ 95082 w 547932"/>
                <a:gd name="connsiteY10" fmla="*/ 170757 h 208629"/>
                <a:gd name="connsiteX11" fmla="*/ 99112 w 547932"/>
                <a:gd name="connsiteY11" fmla="*/ 208629 h 208629"/>
                <a:gd name="connsiteX12" fmla="*/ 0 w 547932"/>
                <a:gd name="connsiteY12" fmla="*/ 163102 h 208629"/>
                <a:gd name="connsiteX13" fmla="*/ 23601 w 547932"/>
                <a:gd name="connsiteY13" fmla="*/ 59049 h 20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932" h="208629">
                  <a:moveTo>
                    <a:pt x="311812" y="0"/>
                  </a:moveTo>
                  <a:lnTo>
                    <a:pt x="483125" y="0"/>
                  </a:lnTo>
                  <a:lnTo>
                    <a:pt x="524331" y="59049"/>
                  </a:lnTo>
                  <a:cubicBezTo>
                    <a:pt x="538590" y="90984"/>
                    <a:pt x="546925" y="126136"/>
                    <a:pt x="547932" y="163102"/>
                  </a:cubicBezTo>
                  <a:cubicBezTo>
                    <a:pt x="511269" y="171563"/>
                    <a:pt x="477426" y="187276"/>
                    <a:pt x="448015" y="208629"/>
                  </a:cubicBezTo>
                  <a:cubicBezTo>
                    <a:pt x="450433" y="196542"/>
                    <a:pt x="452044" y="183649"/>
                    <a:pt x="452044" y="170757"/>
                  </a:cubicBezTo>
                  <a:cubicBezTo>
                    <a:pt x="452044" y="96726"/>
                    <a:pt x="406946" y="33346"/>
                    <a:pt x="342924" y="6283"/>
                  </a:cubicBezTo>
                  <a:close/>
                  <a:moveTo>
                    <a:pt x="64807" y="0"/>
                  </a:moveTo>
                  <a:lnTo>
                    <a:pt x="224415" y="0"/>
                  </a:lnTo>
                  <a:lnTo>
                    <a:pt x="204033" y="6339"/>
                  </a:lnTo>
                  <a:cubicBezTo>
                    <a:pt x="139954" y="33497"/>
                    <a:pt x="95082" y="97028"/>
                    <a:pt x="95082" y="170757"/>
                  </a:cubicBezTo>
                  <a:cubicBezTo>
                    <a:pt x="95082" y="183649"/>
                    <a:pt x="96291" y="196542"/>
                    <a:pt x="99112" y="208629"/>
                  </a:cubicBezTo>
                  <a:cubicBezTo>
                    <a:pt x="69700" y="186873"/>
                    <a:pt x="35858" y="171563"/>
                    <a:pt x="0" y="163102"/>
                  </a:cubicBezTo>
                  <a:cubicBezTo>
                    <a:pt x="1007" y="126136"/>
                    <a:pt x="9342" y="90984"/>
                    <a:pt x="23601" y="59049"/>
                  </a:cubicBezTo>
                  <a:close/>
                </a:path>
              </a:pathLst>
            </a:custGeom>
            <a:noFill/>
            <a:ln w="114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VN"/>
            </a:p>
          </p:txBody>
        </p: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E1C17980-4580-47D7-488B-F73199C1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44" y="120968"/>
            <a:ext cx="10084884" cy="387798"/>
          </a:xfrm>
        </p:spPr>
        <p:txBody>
          <a:bodyPr anchor="ctr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B2517E-B709-E78D-7AD4-0C249283A024}"/>
              </a:ext>
            </a:extLst>
          </p:cNvPr>
          <p:cNvGrpSpPr/>
          <p:nvPr/>
        </p:nvGrpSpPr>
        <p:grpSpPr>
          <a:xfrm>
            <a:off x="12246695" y="0"/>
            <a:ext cx="1618710" cy="6765444"/>
            <a:chOff x="12354647" y="-124842"/>
            <a:chExt cx="1618710" cy="67654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8A21F8-54B6-C802-171A-E8AB13D534E0}"/>
                </a:ext>
              </a:extLst>
            </p:cNvPr>
            <p:cNvSpPr/>
            <p:nvPr/>
          </p:nvSpPr>
          <p:spPr>
            <a:xfrm>
              <a:off x="12354647" y="-124842"/>
              <a:ext cx="1618710" cy="6765444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B513A6-97B2-D704-6EAA-C2603ACCB8BD}"/>
                </a:ext>
              </a:extLst>
            </p:cNvPr>
            <p:cNvGrpSpPr/>
            <p:nvPr/>
          </p:nvGrpSpPr>
          <p:grpSpPr>
            <a:xfrm>
              <a:off x="12444869" y="46260"/>
              <a:ext cx="1375092" cy="6546988"/>
              <a:chOff x="12444869" y="46260"/>
              <a:chExt cx="1375092" cy="654698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0B1AC3-223A-B3BB-EA00-A0EE1CC36D40}"/>
                  </a:ext>
                </a:extLst>
              </p:cNvPr>
              <p:cNvSpPr/>
              <p:nvPr/>
            </p:nvSpPr>
            <p:spPr>
              <a:xfrm>
                <a:off x="13166144" y="1189436"/>
                <a:ext cx="645720" cy="991789"/>
              </a:xfrm>
              <a:prstGeom prst="rect">
                <a:avLst/>
              </a:prstGeom>
              <a:noFill/>
              <a:ln w="28575" cap="flat" cmpd="sng" algn="ctr">
                <a:solidFill>
                  <a:srgbClr val="75757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9815F8-A5ED-BEA1-E38C-0FAA1616EE31}"/>
                  </a:ext>
                </a:extLst>
              </p:cNvPr>
              <p:cNvSpPr txBox="1"/>
              <p:nvPr/>
            </p:nvSpPr>
            <p:spPr>
              <a:xfrm rot="5400000">
                <a:off x="12929418" y="1497407"/>
                <a:ext cx="1095375" cy="39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 Semibold" panose="020B0702040204020203" pitchFamily="34" charset="0"/>
                  </a:rPr>
                  <a:t> Accountability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" panose="020B0502040204020203" pitchFamily="34" charset="0"/>
                  </a:rPr>
                  <a:t>R117 G117 B117</a:t>
                </a:r>
              </a:p>
            </p:txBody>
          </p:sp>
          <p:sp>
            <p:nvSpPr>
              <p:cNvPr id="13" name="Right Triangle 12">
                <a:extLst>
                  <a:ext uri="{FF2B5EF4-FFF2-40B4-BE49-F238E27FC236}">
                    <a16:creationId xmlns:a16="http://schemas.microsoft.com/office/drawing/2014/main" id="{5AE35B16-DED1-2697-14CE-0EC5C7AF110B}"/>
                  </a:ext>
                </a:extLst>
              </p:cNvPr>
              <p:cNvSpPr/>
              <p:nvPr/>
            </p:nvSpPr>
            <p:spPr>
              <a:xfrm rot="10800000">
                <a:off x="13504649" y="1197768"/>
                <a:ext cx="312645" cy="358352"/>
              </a:xfrm>
              <a:prstGeom prst="rtTriangle">
                <a:avLst/>
              </a:prstGeom>
              <a:solidFill>
                <a:srgbClr val="757575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CB0FFD9-FD37-D898-5591-F533975451FA}"/>
                  </a:ext>
                </a:extLst>
              </p:cNvPr>
              <p:cNvGrpSpPr/>
              <p:nvPr/>
            </p:nvGrpSpPr>
            <p:grpSpPr>
              <a:xfrm>
                <a:off x="13164002" y="2219061"/>
                <a:ext cx="650836" cy="1095375"/>
                <a:chOff x="13065618" y="2223579"/>
                <a:chExt cx="650667" cy="1095375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69C56BCD-305C-7EEC-507F-5817F6AC3913}"/>
                    </a:ext>
                  </a:extLst>
                </p:cNvPr>
                <p:cNvSpPr/>
                <p:nvPr/>
              </p:nvSpPr>
              <p:spPr>
                <a:xfrm>
                  <a:off x="13065618" y="2270609"/>
                  <a:ext cx="645237" cy="991789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rgbClr val="E6E6E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75D357B-990E-BC4B-BD8C-486409A084C8}"/>
                    </a:ext>
                  </a:extLst>
                </p:cNvPr>
                <p:cNvSpPr txBox="1"/>
                <p:nvPr/>
              </p:nvSpPr>
              <p:spPr>
                <a:xfrm rot="5400000">
                  <a:off x="12828184" y="2572077"/>
                  <a:ext cx="1095375" cy="3983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737373"/>
                      </a:solidFill>
                      <a:effectLst/>
                      <a:uLnTx/>
                      <a:uFillTx/>
                      <a:latin typeface=""/>
                      <a:ea typeface="+mn-ea"/>
                      <a:cs typeface="Segoe UI Semibold" panose="020B0702040204020203" pitchFamily="34" charset="0"/>
                    </a:rPr>
                    <a:t>Light Gray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737373"/>
                      </a:solidFill>
                      <a:effectLst/>
                      <a:uLnTx/>
                      <a:uFillTx/>
                      <a:latin typeface=""/>
                      <a:ea typeface="+mn-ea"/>
                      <a:cs typeface="Segoe UI" panose="020B0502040204020203" pitchFamily="34" charset="0"/>
                    </a:rPr>
                    <a:t>R230 G230 B230</a:t>
                  </a:r>
                </a:p>
              </p:txBody>
            </p:sp>
            <p:sp>
              <p:nvSpPr>
                <p:cNvPr id="49" name="Right Triangle 48">
                  <a:extLst>
                    <a:ext uri="{FF2B5EF4-FFF2-40B4-BE49-F238E27FC236}">
                      <a16:creationId xmlns:a16="http://schemas.microsoft.com/office/drawing/2014/main" id="{4DCE19A8-B181-788A-C3E5-3F5F5F77E541}"/>
                    </a:ext>
                  </a:extLst>
                </p:cNvPr>
                <p:cNvSpPr/>
                <p:nvPr/>
              </p:nvSpPr>
              <p:spPr>
                <a:xfrm rot="10800000">
                  <a:off x="13403721" y="2278940"/>
                  <a:ext cx="312564" cy="358352"/>
                </a:xfrm>
                <a:prstGeom prst="rtTriangle">
                  <a:avLst/>
                </a:prstGeom>
                <a:solidFill>
                  <a:srgbClr val="E6E6E6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</a:endParaRP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822DD88-6B1B-E6AF-47CE-81A433F623D4}"/>
                  </a:ext>
                </a:extLst>
              </p:cNvPr>
              <p:cNvSpPr/>
              <p:nvPr/>
            </p:nvSpPr>
            <p:spPr>
              <a:xfrm>
                <a:off x="12466034" y="100129"/>
                <a:ext cx="645405" cy="991789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42C8D7-6F0E-3C8B-36FB-8FC9BFE7E058}"/>
                  </a:ext>
                </a:extLst>
              </p:cNvPr>
              <p:cNvSpPr txBox="1"/>
              <p:nvPr/>
            </p:nvSpPr>
            <p:spPr>
              <a:xfrm rot="5400000">
                <a:off x="12228682" y="405116"/>
                <a:ext cx="1095375" cy="39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 Semibold" panose="020B0702040204020203" pitchFamily="34" charset="0"/>
                  </a:rPr>
                  <a:t>Blue Gray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" panose="020B0502040204020203" pitchFamily="34" charset="0"/>
                  </a:rPr>
                  <a:t>R68 G84 B106</a:t>
                </a:r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223E4FBC-50F7-F9CE-744C-379A76E7B243}"/>
                  </a:ext>
                </a:extLst>
              </p:cNvPr>
              <p:cNvSpPr/>
              <p:nvPr/>
            </p:nvSpPr>
            <p:spPr>
              <a:xfrm rot="10800000">
                <a:off x="12804225" y="108460"/>
                <a:ext cx="312645" cy="358352"/>
              </a:xfrm>
              <a:prstGeom prst="rtTriangle">
                <a:avLst/>
              </a:prstGeom>
              <a:solidFill>
                <a:schemeClr val="tx1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50049FF-74D3-D44C-67E4-8A6AEA73BD04}"/>
                  </a:ext>
                </a:extLst>
              </p:cNvPr>
              <p:cNvGrpSpPr/>
              <p:nvPr/>
            </p:nvGrpSpPr>
            <p:grpSpPr>
              <a:xfrm>
                <a:off x="13169125" y="46260"/>
                <a:ext cx="650836" cy="1095375"/>
                <a:chOff x="7399756" y="3281840"/>
                <a:chExt cx="650667" cy="1095375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32FA40E-60FC-7841-0FA5-0C0FAC695188}"/>
                    </a:ext>
                  </a:extLst>
                </p:cNvPr>
                <p:cNvSpPr/>
                <p:nvPr/>
              </p:nvSpPr>
              <p:spPr>
                <a:xfrm>
                  <a:off x="7399756" y="3338178"/>
                  <a:ext cx="645237" cy="991789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rgbClr val="9FA1A4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F707DC8-B96A-CC1B-34EE-9E52327F327D}"/>
                    </a:ext>
                  </a:extLst>
                </p:cNvPr>
                <p:cNvSpPr txBox="1"/>
                <p:nvPr/>
              </p:nvSpPr>
              <p:spPr>
                <a:xfrm rot="5400000">
                  <a:off x="7145752" y="3630338"/>
                  <a:ext cx="1095375" cy="3983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737373"/>
                      </a:solidFill>
                      <a:effectLst/>
                      <a:uLnTx/>
                      <a:uFillTx/>
                      <a:latin typeface=""/>
                      <a:cs typeface="Segoe UI Semibold" panose="020B0702040204020203" pitchFamily="34" charset="0"/>
                    </a:rPr>
                    <a:t>Logo Gray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737373"/>
                      </a:solidFill>
                      <a:effectLst/>
                      <a:uLnTx/>
                      <a:uFillTx/>
                      <a:latin typeface=""/>
                      <a:cs typeface="Segoe UI" panose="020B0502040204020203" pitchFamily="34" charset="0"/>
                    </a:rPr>
                    <a:t>R159 G161 B164</a:t>
                  </a:r>
                </a:p>
              </p:txBody>
            </p:sp>
            <p:sp>
              <p:nvSpPr>
                <p:cNvPr id="46" name="Right Triangle 45">
                  <a:extLst>
                    <a:ext uri="{FF2B5EF4-FFF2-40B4-BE49-F238E27FC236}">
                      <a16:creationId xmlns:a16="http://schemas.microsoft.com/office/drawing/2014/main" id="{760DD097-B505-73D3-A796-8677C710B831}"/>
                    </a:ext>
                  </a:extLst>
                </p:cNvPr>
                <p:cNvSpPr/>
                <p:nvPr/>
              </p:nvSpPr>
              <p:spPr>
                <a:xfrm rot="10800000">
                  <a:off x="7737859" y="3346509"/>
                  <a:ext cx="312564" cy="358352"/>
                </a:xfrm>
                <a:prstGeom prst="rtTriangle">
                  <a:avLst/>
                </a:prstGeom>
                <a:solidFill>
                  <a:srgbClr val="9FA1A4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CA6772A-BB28-81AC-B51F-3ECE8B8880D3}"/>
                  </a:ext>
                </a:extLst>
              </p:cNvPr>
              <p:cNvSpPr/>
              <p:nvPr/>
            </p:nvSpPr>
            <p:spPr>
              <a:xfrm>
                <a:off x="12444869" y="1189732"/>
                <a:ext cx="645405" cy="991789"/>
              </a:xfrm>
              <a:prstGeom prst="rect">
                <a:avLst/>
              </a:prstGeom>
              <a:noFill/>
              <a:ln w="28575" cap="flat" cmpd="sng" algn="ctr">
                <a:solidFill>
                  <a:srgbClr val="205B8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40AF1F-D3A7-0750-51BD-9E2046AA7080}"/>
                  </a:ext>
                </a:extLst>
              </p:cNvPr>
              <p:cNvSpPr txBox="1"/>
              <p:nvPr/>
            </p:nvSpPr>
            <p:spPr>
              <a:xfrm rot="5400000">
                <a:off x="12207516" y="1515233"/>
                <a:ext cx="1095375" cy="39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Segoe UI Semibold" panose="020B0702040204020203" pitchFamily="34" charset="0"/>
                  </a:rPr>
                  <a:t>Accent Blue 2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Segoe UI" panose="020B0502040204020203" pitchFamily="34" charset="0"/>
                  </a:rPr>
                  <a:t>R32 G91 B136</a:t>
                </a:r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05775E09-7B9A-20A4-DA00-C54C5F240E00}"/>
                  </a:ext>
                </a:extLst>
              </p:cNvPr>
              <p:cNvSpPr/>
              <p:nvPr/>
            </p:nvSpPr>
            <p:spPr>
              <a:xfrm rot="10800000">
                <a:off x="12783060" y="1198062"/>
                <a:ext cx="312645" cy="358352"/>
              </a:xfrm>
              <a:prstGeom prst="rtTriangle">
                <a:avLst/>
              </a:prstGeom>
              <a:solidFill>
                <a:srgbClr val="205B88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205B88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CA54BC2-7E3A-F37A-A19E-B338B0948666}"/>
                  </a:ext>
                </a:extLst>
              </p:cNvPr>
              <p:cNvSpPr/>
              <p:nvPr/>
            </p:nvSpPr>
            <p:spPr>
              <a:xfrm>
                <a:off x="12449766" y="5541331"/>
                <a:ext cx="645720" cy="991789"/>
              </a:xfrm>
              <a:prstGeom prst="rect">
                <a:avLst/>
              </a:prstGeom>
              <a:noFill/>
              <a:ln w="28575" cap="flat" cmpd="sng" algn="ctr">
                <a:solidFill>
                  <a:srgbClr val="6EA42E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7FCC8-E0D6-9643-D524-86AF14BEA12B}"/>
                  </a:ext>
                </a:extLst>
              </p:cNvPr>
              <p:cNvSpPr txBox="1"/>
              <p:nvPr/>
            </p:nvSpPr>
            <p:spPr>
              <a:xfrm rot="5400000">
                <a:off x="12213040" y="5849302"/>
                <a:ext cx="1095375" cy="39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 Semibold" panose="020B0702040204020203" pitchFamily="34" charset="0"/>
                  </a:rPr>
                  <a:t> Passion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" panose="020B0502040204020203" pitchFamily="34" charset="0"/>
                  </a:rPr>
                  <a:t>R110 G164 B66</a:t>
                </a:r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FC3CBDAC-3558-9243-F672-1FEBCF2A0FA8}"/>
                  </a:ext>
                </a:extLst>
              </p:cNvPr>
              <p:cNvSpPr/>
              <p:nvPr/>
            </p:nvSpPr>
            <p:spPr>
              <a:xfrm rot="10800000">
                <a:off x="12788180" y="5549268"/>
                <a:ext cx="312645" cy="356616"/>
              </a:xfrm>
              <a:prstGeom prst="rtTriangle">
                <a:avLst/>
              </a:prstGeom>
              <a:solidFill>
                <a:srgbClr val="6EA42E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9BEC8B-AB73-FBFA-928E-39380EEAB6B5}"/>
                  </a:ext>
                </a:extLst>
              </p:cNvPr>
              <p:cNvSpPr txBox="1"/>
              <p:nvPr/>
            </p:nvSpPr>
            <p:spPr>
              <a:xfrm rot="5400000">
                <a:off x="12929418" y="3666722"/>
                <a:ext cx="1095375" cy="39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 Semibold" panose="020B0702040204020203" pitchFamily="34" charset="0"/>
                  </a:rPr>
                  <a:t> Integrity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" panose="020B0502040204020203" pitchFamily="34" charset="0"/>
                  </a:rPr>
                  <a:t>R249 G190 B46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3649F99-8E45-7A00-E9B1-6639E60D6802}"/>
                  </a:ext>
                </a:extLst>
              </p:cNvPr>
              <p:cNvGrpSpPr/>
              <p:nvPr/>
            </p:nvGrpSpPr>
            <p:grpSpPr>
              <a:xfrm>
                <a:off x="13166144" y="3340488"/>
                <a:ext cx="651151" cy="991789"/>
                <a:chOff x="6670844" y="3358751"/>
                <a:chExt cx="650981" cy="99178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492A19E-6E2B-DE7F-4D51-CCBBE528DC10}"/>
                    </a:ext>
                  </a:extLst>
                </p:cNvPr>
                <p:cNvSpPr/>
                <p:nvPr/>
              </p:nvSpPr>
              <p:spPr>
                <a:xfrm>
                  <a:off x="6670844" y="3358751"/>
                  <a:ext cx="645552" cy="991789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rgbClr val="F9BE2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ight Triangle 42">
                  <a:extLst>
                    <a:ext uri="{FF2B5EF4-FFF2-40B4-BE49-F238E27FC236}">
                      <a16:creationId xmlns:a16="http://schemas.microsoft.com/office/drawing/2014/main" id="{7DF8AB7A-C2A5-D4C6-60D3-5D782EA78AC2}"/>
                    </a:ext>
                  </a:extLst>
                </p:cNvPr>
                <p:cNvSpPr/>
                <p:nvPr/>
              </p:nvSpPr>
              <p:spPr>
                <a:xfrm rot="10800000">
                  <a:off x="7009261" y="3367084"/>
                  <a:ext cx="312564" cy="358352"/>
                </a:xfrm>
                <a:prstGeom prst="rtTriangle">
                  <a:avLst/>
                </a:prstGeom>
                <a:solidFill>
                  <a:srgbClr val="F9BE2E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A3B0BD-B0D1-8996-CFB0-67E2D8100FB4}"/>
                  </a:ext>
                </a:extLst>
              </p:cNvPr>
              <p:cNvSpPr/>
              <p:nvPr/>
            </p:nvSpPr>
            <p:spPr>
              <a:xfrm>
                <a:off x="13166144" y="4417772"/>
                <a:ext cx="645720" cy="991789"/>
              </a:xfrm>
              <a:prstGeom prst="rect">
                <a:avLst/>
              </a:prstGeom>
              <a:noFill/>
              <a:ln w="28575" cap="flat" cmpd="sng" algn="ctr">
                <a:solidFill>
                  <a:srgbClr val="F6921E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AABC98-2B98-47B7-0FCB-B50924974EE8}"/>
                  </a:ext>
                </a:extLst>
              </p:cNvPr>
              <p:cNvSpPr txBox="1"/>
              <p:nvPr/>
            </p:nvSpPr>
            <p:spPr>
              <a:xfrm rot="5400000">
                <a:off x="12929418" y="4725743"/>
                <a:ext cx="1095375" cy="39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 Semibold" panose="020B0702040204020203" pitchFamily="34" charset="0"/>
                  </a:rPr>
                  <a:t> Service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" panose="020B0502040204020203" pitchFamily="34" charset="0"/>
                  </a:rPr>
                  <a:t>R246 G146 B30</a:t>
                </a:r>
              </a:p>
            </p:txBody>
          </p:sp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87953298-8BD3-4EED-83D4-16686E508536}"/>
                  </a:ext>
                </a:extLst>
              </p:cNvPr>
              <p:cNvSpPr/>
              <p:nvPr/>
            </p:nvSpPr>
            <p:spPr>
              <a:xfrm rot="10800000">
                <a:off x="13504649" y="4426104"/>
                <a:ext cx="312645" cy="358352"/>
              </a:xfrm>
              <a:prstGeom prst="rtTriangle">
                <a:avLst/>
              </a:prstGeom>
              <a:solidFill>
                <a:srgbClr val="F6921E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4B2044A-AB01-2D4A-6632-EB81E84EE154}"/>
                  </a:ext>
                </a:extLst>
              </p:cNvPr>
              <p:cNvSpPr/>
              <p:nvPr/>
            </p:nvSpPr>
            <p:spPr>
              <a:xfrm>
                <a:off x="12444869" y="2275991"/>
                <a:ext cx="645405" cy="991789"/>
              </a:xfrm>
              <a:prstGeom prst="rect">
                <a:avLst/>
              </a:prstGeom>
              <a:noFill/>
              <a:ln w="28575" cap="flat" cmpd="sng" algn="ctr">
                <a:solidFill>
                  <a:srgbClr val="00A7C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4D07E2-0B15-240B-51CB-40A958BCC218}"/>
                  </a:ext>
                </a:extLst>
              </p:cNvPr>
              <p:cNvSpPr txBox="1"/>
              <p:nvPr/>
            </p:nvSpPr>
            <p:spPr>
              <a:xfrm rot="5400000">
                <a:off x="12207516" y="2601492"/>
                <a:ext cx="1095375" cy="39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Segoe UI Semibold" panose="020B0702040204020203" pitchFamily="34" charset="0"/>
                  </a:rPr>
                  <a:t>Accent Blue 3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Segoe UI" panose="020B0502040204020203" pitchFamily="34" charset="0"/>
                  </a:rPr>
                  <a:t>R0 G167 B200</a:t>
                </a:r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97490FBE-3A7D-4798-8363-B24D827AC416}"/>
                  </a:ext>
                </a:extLst>
              </p:cNvPr>
              <p:cNvSpPr/>
              <p:nvPr/>
            </p:nvSpPr>
            <p:spPr>
              <a:xfrm rot="10800000">
                <a:off x="12783060" y="2284321"/>
                <a:ext cx="312645" cy="358352"/>
              </a:xfrm>
              <a:prstGeom prst="rtTriangle">
                <a:avLst/>
              </a:prstGeom>
              <a:solidFill>
                <a:srgbClr val="00A7C8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205B88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FC54C07-5839-C74E-E554-0103D2659495}"/>
                  </a:ext>
                </a:extLst>
              </p:cNvPr>
              <p:cNvSpPr/>
              <p:nvPr/>
            </p:nvSpPr>
            <p:spPr>
              <a:xfrm>
                <a:off x="12444869" y="3357197"/>
                <a:ext cx="645405" cy="991789"/>
              </a:xfrm>
              <a:prstGeom prst="rect">
                <a:avLst/>
              </a:prstGeom>
              <a:noFill/>
              <a:ln w="28575" cap="flat" cmpd="sng" algn="ctr">
                <a:solidFill>
                  <a:srgbClr val="2295F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5C4EC8-BAB1-DE9E-19D0-F8C95BECE17E}"/>
                  </a:ext>
                </a:extLst>
              </p:cNvPr>
              <p:cNvSpPr txBox="1"/>
              <p:nvPr/>
            </p:nvSpPr>
            <p:spPr>
              <a:xfrm rot="5400000">
                <a:off x="12207516" y="3682698"/>
                <a:ext cx="1095375" cy="39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Segoe UI Semibold" panose="020B0702040204020203" pitchFamily="34" charset="0"/>
                  </a:rPr>
                  <a:t>Bold Blue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Segoe UI" panose="020B0502040204020203" pitchFamily="34" charset="0"/>
                  </a:rPr>
                  <a:t>R 49 G134  B232</a:t>
                </a:r>
              </a:p>
            </p:txBody>
          </p:sp>
          <p:sp>
            <p:nvSpPr>
              <p:cNvPr id="35" name="Right Triangle 34">
                <a:extLst>
                  <a:ext uri="{FF2B5EF4-FFF2-40B4-BE49-F238E27FC236}">
                    <a16:creationId xmlns:a16="http://schemas.microsoft.com/office/drawing/2014/main" id="{55631B99-CD94-3F11-B95D-AB7604D0F01E}"/>
                  </a:ext>
                </a:extLst>
              </p:cNvPr>
              <p:cNvSpPr/>
              <p:nvPr/>
            </p:nvSpPr>
            <p:spPr>
              <a:xfrm rot="10800000">
                <a:off x="12783060" y="3365527"/>
                <a:ext cx="312645" cy="358352"/>
              </a:xfrm>
              <a:prstGeom prst="rtTriangle">
                <a:avLst/>
              </a:prstGeom>
              <a:solidFill>
                <a:srgbClr val="3186E8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205B88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C50CFF-50B6-90F0-3B78-F78E69C84462}"/>
                  </a:ext>
                </a:extLst>
              </p:cNvPr>
              <p:cNvSpPr/>
              <p:nvPr/>
            </p:nvSpPr>
            <p:spPr>
              <a:xfrm>
                <a:off x="12444869" y="4437350"/>
                <a:ext cx="645405" cy="991789"/>
              </a:xfrm>
              <a:prstGeom prst="rect">
                <a:avLst/>
              </a:prstGeom>
              <a:noFill/>
              <a:ln w="28575" cap="flat" cmpd="sng" algn="ctr">
                <a:solidFill>
                  <a:srgbClr val="4BB84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4172ED-330D-3845-9AF8-A570E61C78BE}"/>
                  </a:ext>
                </a:extLst>
              </p:cNvPr>
              <p:cNvSpPr txBox="1"/>
              <p:nvPr/>
            </p:nvSpPr>
            <p:spPr>
              <a:xfrm rot="5400000">
                <a:off x="12207516" y="4762851"/>
                <a:ext cx="1095375" cy="39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Segoe UI Semibold" panose="020B0702040204020203" pitchFamily="34" charset="0"/>
                  </a:rPr>
                  <a:t>Accent Green2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ea typeface="+mn-ea"/>
                    <a:cs typeface="Segoe UI" panose="020B0502040204020203" pitchFamily="34" charset="0"/>
                  </a:rPr>
                  <a:t>R75 G184 B69</a:t>
                </a:r>
              </a:p>
            </p:txBody>
          </p:sp>
          <p:sp>
            <p:nvSpPr>
              <p:cNvPr id="38" name="Right Triangle 37">
                <a:extLst>
                  <a:ext uri="{FF2B5EF4-FFF2-40B4-BE49-F238E27FC236}">
                    <a16:creationId xmlns:a16="http://schemas.microsoft.com/office/drawing/2014/main" id="{063794BC-6813-2E54-EEA3-39107A5706AE}"/>
                  </a:ext>
                </a:extLst>
              </p:cNvPr>
              <p:cNvSpPr/>
              <p:nvPr/>
            </p:nvSpPr>
            <p:spPr>
              <a:xfrm rot="10800000">
                <a:off x="12783060" y="4445680"/>
                <a:ext cx="312645" cy="358352"/>
              </a:xfrm>
              <a:prstGeom prst="rtTriangle">
                <a:avLst/>
              </a:prstGeom>
              <a:solidFill>
                <a:srgbClr val="4BB845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205B88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849C797-9F25-2657-283E-8B9EED168FB5}"/>
                  </a:ext>
                </a:extLst>
              </p:cNvPr>
              <p:cNvSpPr/>
              <p:nvPr/>
            </p:nvSpPr>
            <p:spPr>
              <a:xfrm>
                <a:off x="13166961" y="5533065"/>
                <a:ext cx="645720" cy="991789"/>
              </a:xfrm>
              <a:prstGeom prst="rect">
                <a:avLst/>
              </a:prstGeom>
              <a:noFill/>
              <a:ln w="28575" cap="flat" cmpd="sng" algn="ctr">
                <a:solidFill>
                  <a:srgbClr val="1C9AD7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47D406-AE34-95C6-D6CD-7FD816E6B004}"/>
                  </a:ext>
                </a:extLst>
              </p:cNvPr>
              <p:cNvSpPr txBox="1"/>
              <p:nvPr/>
            </p:nvSpPr>
            <p:spPr>
              <a:xfrm rot="5400000">
                <a:off x="12930235" y="5760295"/>
                <a:ext cx="10953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 Semibold" panose="020B0702040204020203" pitchFamily="34" charset="0"/>
                  </a:rPr>
                  <a:t>CMC Blue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 Semibold" panose="020B0702040204020203" pitchFamily="34" charset="0"/>
                  </a:rPr>
                  <a:t>Logo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"/>
                    <a:cs typeface="Segoe UI" panose="020B0502040204020203" pitchFamily="34" charset="0"/>
                  </a:rPr>
                  <a:t>R73 G152 B209</a:t>
                </a:r>
              </a:p>
            </p:txBody>
          </p:sp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F16DFC5C-EF1D-034D-641F-8ADB7ED36DCE}"/>
                  </a:ext>
                </a:extLst>
              </p:cNvPr>
              <p:cNvSpPr/>
              <p:nvPr/>
            </p:nvSpPr>
            <p:spPr>
              <a:xfrm rot="10800000">
                <a:off x="13505466" y="5541397"/>
                <a:ext cx="312645" cy="358352"/>
              </a:xfrm>
              <a:prstGeom prst="rtTriangle">
                <a:avLst/>
              </a:prstGeom>
              <a:solidFill>
                <a:srgbClr val="1B9AD7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DB89FA7-9931-504D-4FB7-1621660F12AA}"/>
              </a:ext>
            </a:extLst>
          </p:cNvPr>
          <p:cNvSpPr txBox="1"/>
          <p:nvPr/>
        </p:nvSpPr>
        <p:spPr>
          <a:xfrm>
            <a:off x="377988" y="6434252"/>
            <a:ext cx="161871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VN" sz="1400" b="0" i="0" spc="-70">
                <a:solidFill>
                  <a:schemeClr val="bg1">
                    <a:lumMod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© 2023 CMC Global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9021E62-4279-3428-0A14-5E64D2DAF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9086" y="637190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0C620-50C2-B940-88CC-1E312F6203B9}" type="slidenum">
              <a:rPr lang="en-VN" smtClean="0"/>
              <a:pPr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3449108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974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97C0-F387-AF5D-66F7-19760D1FE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9109" y="1165814"/>
            <a:ext cx="4627689" cy="54532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TABLE OF CONTENT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79819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CONTENT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E8AC9-1D0F-5D88-5798-8DF49C77C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7" y="1200149"/>
            <a:ext cx="11194774" cy="4829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08740-38B5-6E9D-4887-8ED5A4A2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6413" y="6453946"/>
            <a:ext cx="679174" cy="365125"/>
          </a:xfrm>
          <a:prstGeom prst="rect">
            <a:avLst/>
          </a:prstGeom>
        </p:spPr>
        <p:txBody>
          <a:bodyPr/>
          <a:lstStyle/>
          <a:p>
            <a:pPr algn="ctr"/>
            <a:fld id="{4708CDE5-81AC-2144-BE51-0639A4E4D459}" type="slidenum">
              <a:rPr lang="en-VN" smtClean="0"/>
              <a:pPr algn="ctr"/>
              <a:t>‹#›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F15B10-7CDB-C2D4-FA15-3EC9D994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911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C161-E328-ACE4-600B-3012321A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012C4-5834-1CF2-5E25-287A27BFA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C48AB-B9FE-B338-323C-86C819E2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A39EE-7662-83A7-55F6-DA7C55B1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6F329-F435-1545-D22B-E9B2D3FF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487C-F7EA-3E41-3AC2-365F35C60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53374-FF5B-05E3-9740-FFFAA95F4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38B95-7C5B-377B-0AA6-DD5FEA26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4CAA3-36CE-A73B-A952-9B9C6778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C749-6C8F-056A-B06B-A56EDF46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0541-7497-71B1-23A3-12C55DD6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59651-FAA1-9583-88B6-55A937928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4B034-55F3-67F0-9157-D277B981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F7274-A15A-AC39-A226-252BAABEA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78D75-2A73-1256-9EA2-E3170615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83E24-150C-9A38-2CCD-8EDD6CFF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2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E127-1E17-106B-771C-4D383BE9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83FB7-67AA-FD12-651D-64D935CB3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FFA4F-AD1E-2531-B987-CC5C340FA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84E4B-5ACD-EDF5-E1FC-20C6B588F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1E13F-5FF8-30EA-C791-1B49AEBF7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205B9-28EE-E61F-CEE5-A839FCDF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47B6A1-3C9C-C923-13F9-E21342DD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509D78-6ECF-B1D0-5B3E-015933F4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9A9D-49E2-DA87-736F-5F0644C6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1E1D9-92EA-10F2-F84B-9D7EBB29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65A58-44CC-0358-CC72-F1FA8D66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93275-F24F-BE8E-3212-6A5A682B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8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59038-058E-EBE9-0C16-42FE4D16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736B6-13AD-7A12-3895-43092EE1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6424-C0FF-0F18-4629-3D70D62B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5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A9C1-ED49-87EF-B530-E8C48B0AA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E56C-168A-DE76-7334-BB560467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4B084-1D6A-E40A-EDA9-205606105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6EB65-EC78-64DD-D50A-69BF35C0E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FE9BC-B67C-5ADF-6303-15158AE4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35B56-736E-9476-E0BC-85C7FEB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2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4E90-264C-0ECF-9C5C-874C4C9B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44922-97DE-5484-7D15-2BF626486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4B9D1-C01D-40BF-C69A-08ED353AA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6F559-8CD5-2E3F-AA20-9BC46683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FF799-3523-633D-EA7A-B3175AFB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51ABB-5AFE-A6B2-EB53-41267E1F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1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2AD63F-4E18-CC8A-3A6A-4BF0341E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DC136-3EA0-9281-4E16-7980BC7E2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866C2-CE23-56E5-AA81-02946EAA1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CECB0-B9B2-4003-BAF8-8A7481459FF2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37517-B8C4-3DBA-69F7-F9125588D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4F428-4DA8-4779-DEF0-6805006DB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DE91E-D96C-43DD-9746-39AFCEB3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7" r:id="rId14"/>
    <p:sldLayoutId id="2147483668" r:id="rId15"/>
    <p:sldLayoutId id="2147483669" r:id="rId16"/>
    <p:sldLayoutId id="21474836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2A0_87A4B1D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F9760F-0DFC-F205-6D58-581A30DB8834}"/>
              </a:ext>
            </a:extLst>
          </p:cNvPr>
          <p:cNvSpPr txBox="1"/>
          <p:nvPr/>
        </p:nvSpPr>
        <p:spPr>
          <a:xfrm>
            <a:off x="772552" y="3074894"/>
            <a:ext cx="7646895" cy="708212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14300"/>
            <a:endParaRPr lang="en-VN" sz="3000" b="1" kern="0">
              <a:solidFill>
                <a:prstClr val="white"/>
              </a:solidFill>
              <a:latin typeface="Arial"/>
              <a:ea typeface="Helvetica Neue" panose="02000503000000020004" pitchFamily="2" charset="0"/>
              <a:cs typeface="Arial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83660AD-DEAB-233E-E727-236D941DFB64}"/>
              </a:ext>
            </a:extLst>
          </p:cNvPr>
          <p:cNvSpPr txBox="1">
            <a:spLocks/>
          </p:cNvSpPr>
          <p:nvPr/>
        </p:nvSpPr>
        <p:spPr>
          <a:xfrm>
            <a:off x="5727402" y="2088863"/>
            <a:ext cx="7162702" cy="16995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VN" sz="3600" b="1"/>
              <a:t>CHIẾN LƯỢC AIX-TaaS</a:t>
            </a:r>
            <a:endParaRPr lang="en-US" sz="3600" b="1"/>
          </a:p>
          <a:p>
            <a:pPr algn="ctr"/>
            <a:endParaRPr lang="en-VN" sz="3600" b="1"/>
          </a:p>
          <a:p>
            <a:pPr algn="ctr"/>
            <a:br>
              <a:rPr lang="en-VN" sz="3600" b="1" dirty="0"/>
            </a:br>
            <a:r>
              <a:rPr lang="en-VN" sz="3600" b="1" dirty="0"/>
              <a:t>2025-2028</a:t>
            </a:r>
            <a:endParaRPr 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4E958-C30E-935E-74B0-396CDAA4A70E}"/>
              </a:ext>
            </a:extLst>
          </p:cNvPr>
          <p:cNvSpPr txBox="1"/>
          <p:nvPr/>
        </p:nvSpPr>
        <p:spPr>
          <a:xfrm>
            <a:off x="10239355" y="4837229"/>
            <a:ext cx="14741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VN" i="1">
                <a:solidFill>
                  <a:schemeClr val="bg1"/>
                </a:solidFill>
              </a:rPr>
              <a:t>Date: 1/2025 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3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8;p5">
            <a:extLst>
              <a:ext uri="{FF2B5EF4-FFF2-40B4-BE49-F238E27FC236}">
                <a16:creationId xmlns:a16="http://schemas.microsoft.com/office/drawing/2014/main" id="{5945DF50-58B0-1711-4E31-6DFD4CCDB01E}"/>
              </a:ext>
            </a:extLst>
          </p:cNvPr>
          <p:cNvSpPr/>
          <p:nvPr/>
        </p:nvSpPr>
        <p:spPr>
          <a:xfrm>
            <a:off x="1157000" y="837679"/>
            <a:ext cx="10922254" cy="26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1" tIns="22844" rIns="45701" bIns="22844" anchor="t" anchorCtr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094">
              <a:lnSpc>
                <a:spcPct val="115000"/>
              </a:lnSpc>
              <a:buClr>
                <a:srgbClr val="000000"/>
              </a:buClr>
              <a:defRPr/>
            </a:pPr>
            <a:endParaRPr lang="en-US" sz="1250" ker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C4C0AD7-3803-7D35-684F-66F25AFE0FCD}"/>
              </a:ext>
            </a:extLst>
          </p:cNvPr>
          <p:cNvSpPr/>
          <p:nvPr/>
        </p:nvSpPr>
        <p:spPr>
          <a:xfrm>
            <a:off x="1534951" y="787724"/>
            <a:ext cx="9104557" cy="64544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34D84C-2D66-32DE-C28E-E06F0B2E8817}"/>
              </a:ext>
            </a:extLst>
          </p:cNvPr>
          <p:cNvSpPr/>
          <p:nvPr/>
        </p:nvSpPr>
        <p:spPr>
          <a:xfrm>
            <a:off x="647091" y="1567867"/>
            <a:ext cx="10781493" cy="91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5419B-F5EB-79DA-9729-785F05C7DEA7}"/>
              </a:ext>
            </a:extLst>
          </p:cNvPr>
          <p:cNvSpPr/>
          <p:nvPr/>
        </p:nvSpPr>
        <p:spPr>
          <a:xfrm>
            <a:off x="1069969" y="1433370"/>
            <a:ext cx="10050545" cy="13705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2E2BC6D-C342-8E80-41AE-E8AF058F0891}"/>
              </a:ext>
            </a:extLst>
          </p:cNvPr>
          <p:cNvSpPr/>
          <p:nvPr/>
        </p:nvSpPr>
        <p:spPr>
          <a:xfrm>
            <a:off x="347159" y="1653595"/>
            <a:ext cx="11512442" cy="143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B7C3D9-1B2B-AA92-4FAE-B4D099436C3F}"/>
              </a:ext>
            </a:extLst>
          </p:cNvPr>
          <p:cNvSpPr/>
          <p:nvPr/>
        </p:nvSpPr>
        <p:spPr>
          <a:xfrm>
            <a:off x="447701" y="1885206"/>
            <a:ext cx="1978970" cy="4001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02747"/>
                </a:solidFill>
              </a:rPr>
              <a:t>TÀI CHÍNH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44729B-A6D6-EE51-F0B3-522FBB7AEF6A}"/>
              </a:ext>
            </a:extLst>
          </p:cNvPr>
          <p:cNvSpPr/>
          <p:nvPr/>
        </p:nvSpPr>
        <p:spPr>
          <a:xfrm>
            <a:off x="347159" y="5851023"/>
            <a:ext cx="2158876" cy="182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FBB14-B4CC-0A94-C58A-510BF7BE3ADE}"/>
              </a:ext>
            </a:extLst>
          </p:cNvPr>
          <p:cNvSpPr/>
          <p:nvPr/>
        </p:nvSpPr>
        <p:spPr>
          <a:xfrm>
            <a:off x="123162" y="5861158"/>
            <a:ext cx="11871803" cy="9968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100">
              <a:solidFill>
                <a:srgbClr val="102747"/>
              </a:solidFill>
              <a:latin typeface="Arial (Body)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9F2E30-74AD-0AA0-64CE-ED142E696732}"/>
              </a:ext>
            </a:extLst>
          </p:cNvPr>
          <p:cNvSpPr/>
          <p:nvPr/>
        </p:nvSpPr>
        <p:spPr>
          <a:xfrm>
            <a:off x="2753068" y="1885206"/>
            <a:ext cx="1978970" cy="4001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5706E6-0544-3C56-130F-04B416CD8865}"/>
              </a:ext>
            </a:extLst>
          </p:cNvPr>
          <p:cNvSpPr/>
          <p:nvPr/>
        </p:nvSpPr>
        <p:spPr>
          <a:xfrm>
            <a:off x="2713012" y="5864278"/>
            <a:ext cx="2158876" cy="182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48651C-5A60-1130-59A4-95DB1D9F234D}"/>
              </a:ext>
            </a:extLst>
          </p:cNvPr>
          <p:cNvSpPr/>
          <p:nvPr/>
        </p:nvSpPr>
        <p:spPr>
          <a:xfrm>
            <a:off x="5058435" y="1880741"/>
            <a:ext cx="1978970" cy="4001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F25BE7A-7933-D9C6-3BAD-911C80904AAF}"/>
              </a:ext>
            </a:extLst>
          </p:cNvPr>
          <p:cNvSpPr/>
          <p:nvPr/>
        </p:nvSpPr>
        <p:spPr>
          <a:xfrm>
            <a:off x="5018378" y="5859813"/>
            <a:ext cx="2158876" cy="182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3C53FB-E0A9-2831-715D-A4BB80C0D35B}"/>
              </a:ext>
            </a:extLst>
          </p:cNvPr>
          <p:cNvSpPr/>
          <p:nvPr/>
        </p:nvSpPr>
        <p:spPr>
          <a:xfrm>
            <a:off x="7363802" y="1880741"/>
            <a:ext cx="1978970" cy="4001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E3AE2DC-B85F-623C-0001-A3360380E188}"/>
              </a:ext>
            </a:extLst>
          </p:cNvPr>
          <p:cNvSpPr/>
          <p:nvPr/>
        </p:nvSpPr>
        <p:spPr>
          <a:xfrm>
            <a:off x="7323745" y="5859813"/>
            <a:ext cx="2158876" cy="182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8711F7-D7CA-1077-45CC-4101E636EA49}"/>
              </a:ext>
            </a:extLst>
          </p:cNvPr>
          <p:cNvSpPr/>
          <p:nvPr/>
        </p:nvSpPr>
        <p:spPr>
          <a:xfrm>
            <a:off x="9629112" y="5859813"/>
            <a:ext cx="2158876" cy="182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B144438-946B-C2DF-2335-826A8671D573}"/>
              </a:ext>
            </a:extLst>
          </p:cNvPr>
          <p:cNvSpPr/>
          <p:nvPr/>
        </p:nvSpPr>
        <p:spPr>
          <a:xfrm>
            <a:off x="513722" y="1938224"/>
            <a:ext cx="1830686" cy="3795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>
              <a:solidFill>
                <a:srgbClr val="102747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B15D475-9AB9-31A9-C741-5EEA8C37E51A}"/>
              </a:ext>
            </a:extLst>
          </p:cNvPr>
          <p:cNvSpPr/>
          <p:nvPr/>
        </p:nvSpPr>
        <p:spPr>
          <a:xfrm>
            <a:off x="2831607" y="1938224"/>
            <a:ext cx="1830686" cy="3795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>
              <a:solidFill>
                <a:srgbClr val="102747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379386-74FE-EC00-65F4-4A2B7E84597E}"/>
              </a:ext>
            </a:extLst>
          </p:cNvPr>
          <p:cNvSpPr/>
          <p:nvPr/>
        </p:nvSpPr>
        <p:spPr>
          <a:xfrm>
            <a:off x="5130699" y="1939570"/>
            <a:ext cx="1830686" cy="3795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CE8239-6A09-A3D7-2EC0-4AF0636FB64D}"/>
              </a:ext>
            </a:extLst>
          </p:cNvPr>
          <p:cNvSpPr/>
          <p:nvPr/>
        </p:nvSpPr>
        <p:spPr>
          <a:xfrm>
            <a:off x="7428877" y="1938224"/>
            <a:ext cx="1830686" cy="3795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rgbClr val="102747"/>
              </a:solidFill>
            </a:endParaRP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9844A187-8EE6-CB1A-9DB1-EE43EE83A8D3}"/>
              </a:ext>
            </a:extLst>
          </p:cNvPr>
          <p:cNvSpPr txBox="1">
            <a:spLocks/>
          </p:cNvSpPr>
          <p:nvPr/>
        </p:nvSpPr>
        <p:spPr>
          <a:xfrm>
            <a:off x="543863" y="2307778"/>
            <a:ext cx="1779213" cy="57708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rgbClr val="102747"/>
                </a:solidFill>
                <a:latin typeface="Arial (Body)"/>
              </a:rPr>
              <a:t>1.  Doanh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thu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mục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tiêu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đến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2025: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02747"/>
                </a:solidFill>
                <a:latin typeface="Arial (Body)"/>
              </a:rPr>
              <a:t>2025: </a:t>
            </a:r>
            <a:r>
              <a:rPr lang="en-US" sz="1000" b="1">
                <a:solidFill>
                  <a:srgbClr val="102747"/>
                </a:solidFill>
                <a:latin typeface="Arial (Body)"/>
              </a:rPr>
              <a:t>100 tỷ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B0FAB90E-ED9E-F758-EEB6-56E57590A99E}"/>
              </a:ext>
            </a:extLst>
          </p:cNvPr>
          <p:cNvSpPr txBox="1">
            <a:spLocks/>
          </p:cNvSpPr>
          <p:nvPr/>
        </p:nvSpPr>
        <p:spPr>
          <a:xfrm>
            <a:off x="2849229" y="2317337"/>
            <a:ext cx="1813064" cy="18851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AutoNum type="arabicPeriod"/>
            </a:pPr>
            <a:r>
              <a:rPr lang="en-US" sz="1000" err="1">
                <a:solidFill>
                  <a:srgbClr val="102747"/>
                </a:solidFill>
                <a:latin typeface="Arial (Body)"/>
              </a:rPr>
              <a:t>Tập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trung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vào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thị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trường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trọng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điểm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APAC, EU/US. </a:t>
            </a:r>
          </a:p>
          <a:p>
            <a:pPr marL="228600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AutoNum type="arabicPeriod"/>
            </a:pPr>
            <a:r>
              <a:rPr lang="en-US" sz="1000" err="1">
                <a:solidFill>
                  <a:srgbClr val="102747"/>
                </a:solidFill>
                <a:latin typeface="Arial (Body)"/>
              </a:rPr>
              <a:t>Tập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trung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vào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các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ngành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: </a:t>
            </a:r>
            <a:r>
              <a:rPr lang="en-US" sz="1000" b="1">
                <a:solidFill>
                  <a:srgbClr val="102747"/>
                </a:solidFill>
                <a:latin typeface="Arial (Body)"/>
              </a:rPr>
              <a:t>BFSI, Healthcare, Manufacturing, IoT</a:t>
            </a:r>
            <a:endParaRPr lang="en-US" sz="1400">
              <a:ea typeface="Calibri" panose="020F0502020204030204"/>
              <a:cs typeface="Calibri" panose="020F0502020204030204"/>
            </a:endParaRPr>
          </a:p>
          <a:p>
            <a:pPr marL="202565" indent="-22796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err="1">
                <a:solidFill>
                  <a:srgbClr val="102747"/>
                </a:solidFill>
                <a:latin typeface="Arial (Body)"/>
              </a:rPr>
              <a:t>Tập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trung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vào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yếu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err="1">
                <a:solidFill>
                  <a:srgbClr val="102747"/>
                </a:solidFill>
                <a:latin typeface="Arial (Body)"/>
              </a:rPr>
              <a:t>tố</a:t>
            </a:r>
            <a:r>
              <a:rPr lang="en-US" sz="1000">
                <a:solidFill>
                  <a:srgbClr val="102747"/>
                </a:solidFill>
                <a:latin typeface="Arial (Body)"/>
              </a:rPr>
              <a:t>:</a:t>
            </a:r>
          </a:p>
          <a:p>
            <a:pPr marL="310515" lvl="1" indent="-170815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02747"/>
                </a:solidFill>
                <a:latin typeface="Arial (Body)"/>
              </a:rPr>
              <a:t>Global Standard; Proven implementation  experience</a:t>
            </a: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D6897849-80CA-E1FB-DA71-7597C08401C7}"/>
              </a:ext>
            </a:extLst>
          </p:cNvPr>
          <p:cNvSpPr txBox="1">
            <a:spLocks/>
          </p:cNvSpPr>
          <p:nvPr/>
        </p:nvSpPr>
        <p:spPr>
          <a:xfrm>
            <a:off x="7447931" y="2377504"/>
            <a:ext cx="1779135" cy="328295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vi-VN" sz="1000" b="1" err="1">
                <a:solidFill>
                  <a:srgbClr val="242424"/>
                </a:solidFill>
                <a:latin typeface="Arial"/>
                <a:cs typeface="Segoe UI"/>
              </a:rPr>
              <a:t>Consulting</a:t>
            </a:r>
            <a:r>
              <a:rPr lang="vi-VN" sz="1000" b="1" dirty="0">
                <a:solidFill>
                  <a:srgbClr val="242424"/>
                </a:solidFill>
                <a:latin typeface="Arial"/>
                <a:cs typeface="Segoe UI"/>
              </a:rPr>
              <a:t>: </a:t>
            </a:r>
            <a:r>
              <a:rPr lang="vi-VN" sz="1000" dirty="0">
                <a:solidFill>
                  <a:srgbClr val="242424"/>
                </a:solidFill>
                <a:latin typeface="Arial"/>
                <a:cs typeface="Segoe UI"/>
              </a:rPr>
              <a:t>Phát triển các dịch vụ tư vấn giải pháp kiểm thử phần mềm</a:t>
            </a:r>
            <a:r>
              <a:rPr lang="vi-VN" sz="1000" b="1" dirty="0">
                <a:solidFill>
                  <a:srgbClr val="242424"/>
                </a:solidFill>
                <a:latin typeface="Arial"/>
                <a:cs typeface="Segoe UI"/>
              </a:rPr>
              <a:t>. </a:t>
            </a:r>
            <a:r>
              <a:rPr lang="vi-VN" sz="1000" err="1">
                <a:solidFill>
                  <a:srgbClr val="242424"/>
                </a:solidFill>
                <a:latin typeface="Arial"/>
                <a:cs typeface="Segoe UI"/>
              </a:rPr>
              <a:t>E.g</a:t>
            </a:r>
            <a:r>
              <a:rPr lang="vi-VN" sz="1000" dirty="0">
                <a:solidFill>
                  <a:srgbClr val="242424"/>
                </a:solidFill>
                <a:latin typeface="Arial"/>
                <a:cs typeface="Segoe UI"/>
              </a:rPr>
              <a:t>. đánh giá hiện trạng chất lượng, tư vấn các giải pháp, quy trình để nâng cao chất lượng dịch vụ</a:t>
            </a:r>
            <a:endParaRPr lang="vi-VN" sz="1000" dirty="0">
              <a:solidFill>
                <a:srgbClr val="242424"/>
              </a:solidFill>
              <a:latin typeface="Arial"/>
              <a:ea typeface="Calibri"/>
              <a:cs typeface="Segoe UI"/>
            </a:endParaRPr>
          </a:p>
          <a:p>
            <a:pPr marL="228600" indent="-228600">
              <a:buAutoNum type="arabicPeriod"/>
            </a:pPr>
            <a:r>
              <a:rPr lang="vi-VN" sz="1000" b="1" err="1">
                <a:solidFill>
                  <a:srgbClr val="242424"/>
                </a:solidFill>
                <a:latin typeface="Arial"/>
                <a:cs typeface="Segoe UI"/>
              </a:rPr>
              <a:t>Transformation</a:t>
            </a:r>
            <a:r>
              <a:rPr lang="vi-VN" sz="1000" b="1" dirty="0">
                <a:solidFill>
                  <a:srgbClr val="242424"/>
                </a:solidFill>
                <a:latin typeface="Arial"/>
                <a:cs typeface="Segoe UI"/>
              </a:rPr>
              <a:t>: </a:t>
            </a:r>
            <a:r>
              <a:rPr lang="vi-VN" sz="1000" dirty="0">
                <a:solidFill>
                  <a:srgbClr val="242424"/>
                </a:solidFill>
                <a:latin typeface="Arial"/>
                <a:cs typeface="Segoe UI"/>
              </a:rPr>
              <a:t>Triển khai các giải pháp nhằm nâng cấp chất lượng dịch vụ sau tư vấn</a:t>
            </a:r>
          </a:p>
          <a:p>
            <a:pPr marL="228600" indent="-228600">
              <a:buAutoNum type="arabicPeriod"/>
            </a:pPr>
            <a:r>
              <a:rPr lang="vi-VN" sz="1000" b="1" dirty="0" err="1">
                <a:solidFill>
                  <a:srgbClr val="242424"/>
                </a:solidFill>
                <a:latin typeface="Arial"/>
                <a:cs typeface="Segoe UI"/>
              </a:rPr>
              <a:t>Operation</a:t>
            </a:r>
            <a:r>
              <a:rPr lang="vi-VN" sz="1000" b="1" dirty="0">
                <a:solidFill>
                  <a:srgbClr val="242424"/>
                </a:solidFill>
                <a:latin typeface="Arial"/>
                <a:cs typeface="Segoe UI"/>
              </a:rPr>
              <a:t>: </a:t>
            </a:r>
            <a:r>
              <a:rPr lang="vi-VN" sz="1000" dirty="0">
                <a:solidFill>
                  <a:srgbClr val="242424"/>
                </a:solidFill>
                <a:latin typeface="Arial"/>
                <a:cs typeface="Segoe UI"/>
              </a:rPr>
              <a:t>Triển khai các dịch vụ kiểm thử theo yêu cầu của khách hàng. Tăng cường chất lượng dịch vụ chuyên biệt theo </a:t>
            </a:r>
            <a:r>
              <a:rPr lang="vi-VN" sz="1000" dirty="0" err="1">
                <a:solidFill>
                  <a:srgbClr val="242424"/>
                </a:solidFill>
                <a:latin typeface="Arial"/>
                <a:cs typeface="Segoe UI"/>
              </a:rPr>
              <a:t>industry</a:t>
            </a:r>
            <a:endParaRPr lang="vi-VN" sz="1000" dirty="0">
              <a:solidFill>
                <a:srgbClr val="242424"/>
              </a:solidFill>
              <a:latin typeface="Arial"/>
              <a:ea typeface="Calibri"/>
              <a:cs typeface="Segoe UI"/>
            </a:endParaRPr>
          </a:p>
          <a:p>
            <a:pPr marL="228600" indent="-228600">
              <a:buAutoNum type="arabicPeriod"/>
            </a:pPr>
            <a:r>
              <a:rPr lang="vi-VN" sz="1000" b="1" dirty="0">
                <a:solidFill>
                  <a:srgbClr val="242424"/>
                </a:solidFill>
                <a:latin typeface="Arial"/>
                <a:cs typeface="Segoe UI"/>
              </a:rPr>
              <a:t>AI-</a:t>
            </a:r>
            <a:r>
              <a:rPr lang="vi-VN" sz="1000" b="1" dirty="0" err="1">
                <a:solidFill>
                  <a:srgbClr val="242424"/>
                </a:solidFill>
                <a:latin typeface="Arial"/>
                <a:cs typeface="Segoe UI"/>
              </a:rPr>
              <a:t>led</a:t>
            </a:r>
            <a:r>
              <a:rPr lang="vi-VN" sz="1000" b="1" dirty="0">
                <a:solidFill>
                  <a:srgbClr val="242424"/>
                </a:solidFill>
                <a:latin typeface="Arial"/>
                <a:cs typeface="Segoe UI"/>
              </a:rPr>
              <a:t>: </a:t>
            </a:r>
            <a:r>
              <a:rPr lang="vi-VN" sz="1000" dirty="0">
                <a:solidFill>
                  <a:srgbClr val="242424"/>
                </a:solidFill>
                <a:latin typeface="Arial"/>
                <a:cs typeface="Segoe UI"/>
              </a:rPr>
              <a:t>Sử dụng AI như 1 </a:t>
            </a:r>
            <a:r>
              <a:rPr lang="vi-VN" sz="1000" dirty="0" err="1">
                <a:solidFill>
                  <a:srgbClr val="242424"/>
                </a:solidFill>
                <a:latin typeface="Arial"/>
                <a:cs typeface="Segoe UI"/>
              </a:rPr>
              <a:t>drive</a:t>
            </a:r>
            <a:r>
              <a:rPr lang="vi-VN" sz="1000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vi-VN" sz="1000" dirty="0" err="1">
                <a:solidFill>
                  <a:srgbClr val="242424"/>
                </a:solidFill>
                <a:latin typeface="Arial"/>
                <a:cs typeface="Segoe UI"/>
              </a:rPr>
              <a:t>force</a:t>
            </a:r>
            <a:r>
              <a:rPr lang="vi-VN" sz="1000" dirty="0">
                <a:solidFill>
                  <a:srgbClr val="242424"/>
                </a:solidFill>
                <a:latin typeface="Arial"/>
                <a:cs typeface="Segoe UI"/>
              </a:rPr>
              <a:t> cho đổi mới công nghệ</a:t>
            </a:r>
          </a:p>
          <a:p>
            <a:pPr marL="228600" indent="-228600">
              <a:buAutoNum type="arabicPeriod"/>
            </a:pPr>
            <a:endParaRPr lang="vi-VN" sz="1000">
              <a:solidFill>
                <a:srgbClr val="102747"/>
              </a:solidFill>
              <a:latin typeface="Arial"/>
              <a:cs typeface="Arial"/>
            </a:endParaRP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5D5DC574-EB63-5E8A-D845-ED7A29FB6177}"/>
              </a:ext>
            </a:extLst>
          </p:cNvPr>
          <p:cNvSpPr txBox="1">
            <a:spLocks/>
          </p:cNvSpPr>
          <p:nvPr/>
        </p:nvSpPr>
        <p:spPr>
          <a:xfrm>
            <a:off x="5135248" y="2320739"/>
            <a:ext cx="1833256" cy="41755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Build: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Chủ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động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tạo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nguồn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nhân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lực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chất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lượng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và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bền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vững</a:t>
            </a:r>
            <a:endParaRPr lang="en-US" sz="1000" b="1" dirty="0">
              <a:solidFill>
                <a:srgbClr val="242424"/>
              </a:solidFill>
              <a:latin typeface="Arial"/>
              <a:cs typeface="Segoe UI"/>
            </a:endParaRPr>
          </a:p>
          <a:p>
            <a:pPr marL="228600" indent="-228600">
              <a:buAutoNum type="arabicPeriod"/>
            </a:pPr>
            <a:r>
              <a:rPr lang="en-US" sz="1000" b="1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Training: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Xây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dựng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hệ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thống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đào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tạo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bài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bản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,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thực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dụng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,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tập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trung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vào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nhu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cầu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thị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trường</a:t>
            </a:r>
            <a:endParaRPr lang="en-US" sz="1000" b="1" dirty="0" err="1">
              <a:solidFill>
                <a:srgbClr val="242424"/>
              </a:solidFill>
              <a:latin typeface="Arial"/>
              <a:ea typeface="Calibri"/>
              <a:cs typeface="Segoe UI"/>
            </a:endParaRPr>
          </a:p>
          <a:p>
            <a:pPr marL="228600" indent="-228600">
              <a:buAutoNum type="arabicPeriod"/>
            </a:pPr>
            <a:r>
              <a:rPr lang="en-US" sz="1000" b="1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Upskill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:  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Fullfil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skill gap of current staff on API testing,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fullstack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QA, automation testing,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kỹ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năng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phỏng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vấn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và performance test.</a:t>
            </a:r>
            <a:endParaRPr lang="en-US" sz="1000">
              <a:solidFill>
                <a:srgbClr val="242424"/>
              </a:solidFill>
              <a:latin typeface="Arial"/>
              <a:cs typeface="Segoe UI"/>
            </a:endParaRPr>
          </a:p>
          <a:p>
            <a:pPr>
              <a:buAutoNum type="arabicPeriod"/>
            </a:pPr>
            <a:r>
              <a:rPr lang="en-US" sz="1000" b="1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Fresher: Đào </a:t>
            </a:r>
            <a:r>
              <a:rPr lang="en-US" sz="1000" b="1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tạo</a:t>
            </a:r>
            <a:r>
              <a:rPr lang="en-US" sz="1000" b="1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fresher talent </a:t>
            </a:r>
            <a:r>
              <a:rPr lang="en-US" sz="1000" b="1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trở</a:t>
            </a:r>
            <a:r>
              <a:rPr lang="en-US" sz="1000" b="1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r>
              <a:rPr lang="en-US" sz="1000" b="1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thành</a:t>
            </a:r>
            <a:r>
              <a:rPr lang="en-US" sz="1000" b="1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skilled QA, </a:t>
            </a:r>
            <a:r>
              <a:rPr lang="en-US" sz="100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là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1 </a:t>
            </a:r>
            <a:r>
              <a:rPr lang="en-US" sz="100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động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r>
              <a:rPr lang="en-US" sz="100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lực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r>
              <a:rPr lang="en-US" sz="100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chính</a:t>
            </a:r>
            <a:endParaRPr lang="en-US" err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>
              <a:buAutoNum type="arabicPeriod"/>
            </a:pPr>
            <a:r>
              <a:rPr lang="en-US" sz="1000" b="1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Recruitment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: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kết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hợp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cùng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TA department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hoàn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Arial"/>
              </a:rPr>
              <a:t>thiện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quy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trình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tuyển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dụng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hiệu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r>
              <a:rPr lang="en-US" sz="1000" dirty="0" err="1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quả</a:t>
            </a:r>
            <a:r>
              <a:rPr lang="en-US" sz="1000" dirty="0">
                <a:solidFill>
                  <a:srgbClr val="242424"/>
                </a:solidFill>
                <a:latin typeface="Arial"/>
                <a:ea typeface="Calibri"/>
                <a:cs typeface="Segoe UI"/>
              </a:rPr>
              <a:t> </a:t>
            </a:r>
            <a:endParaRPr lang="en-US">
              <a:ea typeface="Calibri"/>
              <a:cs typeface="Calibri"/>
            </a:endParaRPr>
          </a:p>
          <a:p>
            <a:pPr>
              <a:buAutoNum type="arabicPeriod"/>
            </a:pPr>
            <a:endParaRPr lang="en-US" sz="1000" b="1">
              <a:solidFill>
                <a:srgbClr val="242424"/>
              </a:solidFill>
              <a:latin typeface="Arial"/>
              <a:ea typeface="Calibri"/>
              <a:cs typeface="Segoe UI"/>
            </a:endParaRPr>
          </a:p>
          <a:p>
            <a:pPr marL="0" indent="0">
              <a:buNone/>
            </a:pPr>
            <a:endParaRPr lang="en-US" sz="1000">
              <a:solidFill>
                <a:srgbClr val="102747"/>
              </a:solidFill>
              <a:latin typeface="Arial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en-US" sz="1000">
              <a:solidFill>
                <a:srgbClr val="102747"/>
              </a:solidFill>
              <a:latin typeface="Arial (Body)"/>
            </a:endParaRP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000">
              <a:solidFill>
                <a:srgbClr val="102747"/>
              </a:solidFill>
              <a:latin typeface="Arial (Body)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5E7371-2FD0-6DA9-F075-5034B70355DC}"/>
              </a:ext>
            </a:extLst>
          </p:cNvPr>
          <p:cNvSpPr txBox="1"/>
          <p:nvPr/>
        </p:nvSpPr>
        <p:spPr>
          <a:xfrm>
            <a:off x="4871888" y="914817"/>
            <a:ext cx="2698351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 err="1">
                <a:solidFill>
                  <a:srgbClr val="102747"/>
                </a:solidFill>
                <a:latin typeface="Arial"/>
                <a:cs typeface="Arial"/>
              </a:rPr>
              <a:t>Mục</a:t>
            </a:r>
            <a:r>
              <a:rPr lang="en-US" sz="1000" b="1" dirty="0">
                <a:solidFill>
                  <a:srgbClr val="102747"/>
                </a:solidFill>
                <a:latin typeface="Arial"/>
                <a:cs typeface="Arial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latin typeface="Arial"/>
                <a:cs typeface="Arial"/>
              </a:rPr>
              <a:t>tiêu</a:t>
            </a:r>
            <a:r>
              <a:rPr lang="en-US" sz="1000" b="1" dirty="0">
                <a:solidFill>
                  <a:srgbClr val="102747"/>
                </a:solidFill>
                <a:latin typeface="Arial"/>
                <a:cs typeface="Arial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latin typeface="Arial"/>
                <a:cs typeface="Arial"/>
              </a:rPr>
              <a:t>năm</a:t>
            </a:r>
            <a:r>
              <a:rPr lang="en-US" sz="1000" b="1" dirty="0">
                <a:solidFill>
                  <a:srgbClr val="102747"/>
                </a:solidFill>
                <a:latin typeface="Arial"/>
                <a:cs typeface="Arial"/>
              </a:rPr>
              <a:t> 2025</a:t>
            </a:r>
          </a:p>
          <a:p>
            <a:pPr marL="227965" indent="-227965">
              <a:spcBef>
                <a:spcPts val="200"/>
              </a:spcBef>
              <a:buAutoNum type="arabicPeriod"/>
            </a:pP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Doanh </a:t>
            </a:r>
            <a:r>
              <a:rPr lang="en-US" sz="1000" dirty="0" err="1">
                <a:solidFill>
                  <a:srgbClr val="102747"/>
                </a:solidFill>
                <a:latin typeface="Arial"/>
                <a:cs typeface="Arial"/>
              </a:rPr>
              <a:t>thu</a:t>
            </a: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: 100 </a:t>
            </a:r>
            <a:r>
              <a:rPr lang="en-US" sz="1000" b="1" dirty="0" err="1">
                <a:solidFill>
                  <a:srgbClr val="102747"/>
                </a:solidFill>
                <a:latin typeface="Arial"/>
                <a:cs typeface="Arial"/>
              </a:rPr>
              <a:t>tỷ</a:t>
            </a:r>
            <a:endParaRPr lang="en-US" sz="1000" b="1" dirty="0">
              <a:solidFill>
                <a:srgbClr val="102747"/>
              </a:solidFill>
              <a:latin typeface="Arial"/>
              <a:cs typeface="Arial"/>
            </a:endParaRPr>
          </a:p>
          <a:p>
            <a:pPr marL="227965" indent="-227965">
              <a:spcBef>
                <a:spcPts val="200"/>
              </a:spcBef>
              <a:buAutoNum type="arabicPeriod"/>
            </a:pPr>
            <a:r>
              <a:rPr lang="en-US" sz="1000" dirty="0" err="1">
                <a:solidFill>
                  <a:srgbClr val="102747"/>
                </a:solidFill>
                <a:latin typeface="Arial"/>
                <a:cs typeface="Arial"/>
              </a:rPr>
              <a:t>Nhân</a:t>
            </a: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"/>
                <a:cs typeface="Arial"/>
              </a:rPr>
              <a:t>sự</a:t>
            </a: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: 120</a:t>
            </a:r>
            <a:r>
              <a:rPr lang="en-US" sz="1000" b="1" dirty="0">
                <a:solidFill>
                  <a:srgbClr val="102747"/>
                </a:solidFill>
                <a:latin typeface="Arial"/>
                <a:cs typeface="Arial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latin typeface="Arial"/>
                <a:cs typeface="Arial"/>
              </a:rPr>
              <a:t>người</a:t>
            </a:r>
            <a:endParaRPr lang="en-US" sz="1000" b="1" dirty="0">
              <a:solidFill>
                <a:srgbClr val="102747"/>
              </a:solidFill>
              <a:latin typeface="Arial"/>
              <a:cs typeface="Arial"/>
            </a:endParaRPr>
          </a:p>
          <a:p>
            <a:pPr marL="227965" indent="-227965">
              <a:spcBef>
                <a:spcPts val="200"/>
              </a:spcBef>
              <a:buAutoNum type="arabicPeriod"/>
            </a:pP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Thị </a:t>
            </a:r>
            <a:r>
              <a:rPr lang="en-US" sz="1000" dirty="0" err="1">
                <a:solidFill>
                  <a:srgbClr val="102747"/>
                </a:solidFill>
                <a:latin typeface="Arial"/>
                <a:cs typeface="Arial"/>
              </a:rPr>
              <a:t>trường</a:t>
            </a: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"/>
                <a:cs typeface="Arial"/>
              </a:rPr>
              <a:t>chiến</a:t>
            </a: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"/>
                <a:cs typeface="Arial"/>
              </a:rPr>
              <a:t>lược</a:t>
            </a: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: </a:t>
            </a:r>
            <a:r>
              <a:rPr lang="en-US" sz="1000" b="1" dirty="0">
                <a:solidFill>
                  <a:srgbClr val="102747"/>
                </a:solidFill>
                <a:latin typeface="Arial"/>
                <a:cs typeface="Arial"/>
              </a:rPr>
              <a:t>Global</a:t>
            </a: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F1E308BF-3072-7282-BA21-FB544A46123E}"/>
              </a:ext>
            </a:extLst>
          </p:cNvPr>
          <p:cNvSpPr txBox="1">
            <a:spLocks/>
          </p:cNvSpPr>
          <p:nvPr/>
        </p:nvSpPr>
        <p:spPr>
          <a:xfrm>
            <a:off x="604125" y="1946636"/>
            <a:ext cx="1649879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200" b="1">
                <a:solidFill>
                  <a:srgbClr val="102747"/>
                </a:solidFill>
                <a:latin typeface="Arial (Body)"/>
              </a:rPr>
              <a:t>TÀI CHÍNH</a:t>
            </a: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626C5682-3EC1-A118-FA12-FAC09052B2C8}"/>
              </a:ext>
            </a:extLst>
          </p:cNvPr>
          <p:cNvSpPr txBox="1">
            <a:spLocks/>
          </p:cNvSpPr>
          <p:nvPr/>
        </p:nvSpPr>
        <p:spPr>
          <a:xfrm>
            <a:off x="2888208" y="1941858"/>
            <a:ext cx="164987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100" b="1">
                <a:solidFill>
                  <a:srgbClr val="102747"/>
                </a:solidFill>
                <a:latin typeface="Arial (Body)"/>
              </a:rPr>
              <a:t>PHÁT TRIỂN THỊ TRƯỜNG CHIẾN LƯỢC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0B1430F0-C5E9-935E-ABEA-1AB23F84A0FF}"/>
              </a:ext>
            </a:extLst>
          </p:cNvPr>
          <p:cNvSpPr txBox="1">
            <a:spLocks/>
          </p:cNvSpPr>
          <p:nvPr/>
        </p:nvSpPr>
        <p:spPr>
          <a:xfrm>
            <a:off x="7512560" y="1969352"/>
            <a:ext cx="164987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100" b="1">
                <a:solidFill>
                  <a:srgbClr val="102747"/>
                </a:solidFill>
                <a:latin typeface="Arial (Body)"/>
              </a:rPr>
              <a:t>PHÁT TRIỂN NĂNG LỰC  TESTING</a:t>
            </a:r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FC077E5B-6329-ADCE-B529-0AC8BD267DDF}"/>
              </a:ext>
            </a:extLst>
          </p:cNvPr>
          <p:cNvSpPr txBox="1">
            <a:spLocks/>
          </p:cNvSpPr>
          <p:nvPr/>
        </p:nvSpPr>
        <p:spPr>
          <a:xfrm>
            <a:off x="2322093" y="318132"/>
            <a:ext cx="9260010" cy="4273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1600" dirty="0">
                <a:latin typeface="Arial"/>
                <a:cs typeface="Arial"/>
              </a:rPr>
              <a:t>ĐỊNH HƯỚNG CHIẾN LƯỢC 202</a:t>
            </a:r>
            <a:r>
              <a:rPr lang="en-US" sz="1600" dirty="0">
                <a:latin typeface="Arial"/>
                <a:cs typeface="Arial"/>
              </a:rPr>
              <a:t>5</a:t>
            </a:r>
            <a:endParaRPr lang="vi-VN" sz="1600" dirty="0">
              <a:latin typeface="Arial"/>
              <a:cs typeface="Arial"/>
            </a:endParaRP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D01935F7-233B-A2DD-D3D2-D5B4E1B00324}"/>
              </a:ext>
            </a:extLst>
          </p:cNvPr>
          <p:cNvSpPr txBox="1">
            <a:spLocks/>
          </p:cNvSpPr>
          <p:nvPr/>
        </p:nvSpPr>
        <p:spPr>
          <a:xfrm>
            <a:off x="5221103" y="1962025"/>
            <a:ext cx="164987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100" b="1">
                <a:solidFill>
                  <a:srgbClr val="102747"/>
                </a:solidFill>
                <a:latin typeface="Arial (Body)"/>
              </a:rPr>
              <a:t>PHÁT TRIỂN NGUỒN LỰC</a:t>
            </a:r>
          </a:p>
        </p:txBody>
      </p:sp>
    </p:spTree>
    <p:extLst>
      <p:ext uri="{BB962C8B-B14F-4D97-AF65-F5344CB8AC3E}">
        <p14:creationId xmlns:p14="http://schemas.microsoft.com/office/powerpoint/2010/main" val="339755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creen with white text&#10;&#10;Description automatically generated">
            <a:extLst>
              <a:ext uri="{FF2B5EF4-FFF2-40B4-BE49-F238E27FC236}">
                <a16:creationId xmlns:a16="http://schemas.microsoft.com/office/drawing/2014/main" id="{CBD36EDD-2E6A-BD80-4433-CF1C98FEE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786328"/>
            <a:ext cx="9886950" cy="5553075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19E6DF1-198D-FBEB-DC1B-ED3ADE398E54}"/>
              </a:ext>
            </a:extLst>
          </p:cNvPr>
          <p:cNvSpPr txBox="1">
            <a:spLocks/>
          </p:cNvSpPr>
          <p:nvPr/>
        </p:nvSpPr>
        <p:spPr>
          <a:xfrm>
            <a:off x="2322093" y="318132"/>
            <a:ext cx="9260010" cy="4273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D9AD6"/>
                </a:solidFill>
                <a:latin typeface="Arial"/>
                <a:cs typeface="Arial"/>
              </a:rPr>
              <a:t>Test Service Offering</a:t>
            </a:r>
          </a:p>
        </p:txBody>
      </p:sp>
    </p:spTree>
    <p:extLst>
      <p:ext uri="{BB962C8B-B14F-4D97-AF65-F5344CB8AC3E}">
        <p14:creationId xmlns:p14="http://schemas.microsoft.com/office/powerpoint/2010/main" val="22757175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19E6DF1-198D-FBEB-DC1B-ED3ADE398E54}"/>
              </a:ext>
            </a:extLst>
          </p:cNvPr>
          <p:cNvSpPr txBox="1">
            <a:spLocks/>
          </p:cNvSpPr>
          <p:nvPr/>
        </p:nvSpPr>
        <p:spPr>
          <a:xfrm>
            <a:off x="2322093" y="318132"/>
            <a:ext cx="9260010" cy="4273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D9AD6"/>
                </a:solidFill>
                <a:latin typeface="Arial"/>
                <a:cs typeface="Arial"/>
              </a:rPr>
              <a:t>Software Testing Center</a:t>
            </a:r>
            <a:endParaRPr lang="en-US" dirty="0"/>
          </a:p>
        </p:txBody>
      </p:sp>
      <p:pic>
        <p:nvPicPr>
          <p:cNvPr id="3" name="Picture 2" descr="A blue and white screen with white text&#10;&#10;Description automatically generated">
            <a:extLst>
              <a:ext uri="{FF2B5EF4-FFF2-40B4-BE49-F238E27FC236}">
                <a16:creationId xmlns:a16="http://schemas.microsoft.com/office/drawing/2014/main" id="{06B3A689-D1BC-DCED-ACC7-2455D675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756853"/>
            <a:ext cx="9864809" cy="557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16C09BA-DBD3-9B5D-19EB-A9FE118A739E}"/>
              </a:ext>
            </a:extLst>
          </p:cNvPr>
          <p:cNvSpPr txBox="1">
            <a:spLocks/>
          </p:cNvSpPr>
          <p:nvPr/>
        </p:nvSpPr>
        <p:spPr>
          <a:xfrm>
            <a:off x="2322093" y="318132"/>
            <a:ext cx="9260010" cy="4273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D9AD6"/>
                </a:solidFill>
                <a:latin typeface="Arial"/>
                <a:cs typeface="Arial"/>
              </a:rPr>
              <a:t>AIOps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1D9AD6"/>
                </a:solidFill>
                <a:latin typeface="Arial"/>
                <a:cs typeface="Arial"/>
              </a:rPr>
              <a:t>Solution</a:t>
            </a:r>
          </a:p>
        </p:txBody>
      </p:sp>
      <p:pic>
        <p:nvPicPr>
          <p:cNvPr id="10" name="Picture 9" descr="A diagram of a project&#10;&#10;Description automatically generated">
            <a:extLst>
              <a:ext uri="{FF2B5EF4-FFF2-40B4-BE49-F238E27FC236}">
                <a16:creationId xmlns:a16="http://schemas.microsoft.com/office/drawing/2014/main" id="{31500F33-A4F4-0F99-D9B8-7C174ED7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55" y="736258"/>
            <a:ext cx="9792729" cy="55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13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6B00F3-4EBF-233D-EBED-F604E5662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32043"/>
              </p:ext>
            </p:extLst>
          </p:nvPr>
        </p:nvGraphicFramePr>
        <p:xfrm>
          <a:off x="1309687" y="685800"/>
          <a:ext cx="9572625" cy="537413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982007407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16927722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1335463239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1740270039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81558164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300444328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Nội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 dung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Q1/2025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Q2/2025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Q3/2025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Q4/2025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Ghi </a:t>
                      </a:r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chú</a:t>
                      </a:r>
                      <a:endParaRPr lang="en-US" b="1" i="0" dirty="0" err="1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47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Tuyển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dụng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nhân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sự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58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Tech lead testing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30323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Senior Tester (</a:t>
                      </a:r>
                      <a:r>
                        <a:rPr lang="en-US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Fullstack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0699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Middle (</a:t>
                      </a:r>
                      <a:r>
                        <a:rPr lang="en-US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Fullstack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3454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indent="0" algn="l" fontAlgn="auto">
                        <a:lnSpc>
                          <a:spcPts val="1650"/>
                        </a:lnSpc>
                        <a:buNone/>
                      </a:pPr>
                      <a:r>
                        <a:rPr lang="en-US" sz="14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- Fresher</a:t>
                      </a: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73787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Lấy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các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chứng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chỉ</a:t>
                      </a:r>
                      <a:endParaRPr lang="en-US" b="0" i="0" dirty="0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2028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ISTQB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7359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Các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chứng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chỉ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chuyên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môn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trình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automation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05377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Upskill</a:t>
                      </a:r>
                      <a:endParaRPr lang="en-US" sz="1400" b="0" i="0" u="none" strike="noStrike" dirty="0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dirty="0"/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606343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Fresher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64435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lvl="0" algn="l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AIOps</a:t>
                      </a: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Study/Analysis</a:t>
                      </a: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42424"/>
                  </a:ext>
                </a:extLst>
              </a:tr>
            </a:tbl>
          </a:graphicData>
        </a:graphic>
      </p:graphicFrame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8C89106-9BC4-2AA2-5A17-62D0F2EED370}"/>
              </a:ext>
            </a:extLst>
          </p:cNvPr>
          <p:cNvSpPr>
            <a:spLocks noGrp="1"/>
          </p:cNvSpPr>
          <p:nvPr/>
        </p:nvSpPr>
        <p:spPr>
          <a:xfrm>
            <a:off x="2323076" y="318132"/>
            <a:ext cx="9257599" cy="427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kern="1200">
                <a:solidFill>
                  <a:srgbClr val="1D9AD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600">
                <a:latin typeface="Arial"/>
                <a:cs typeface="Arial"/>
              </a:rPr>
              <a:t>KẾ HOẠCH HÀNH ĐỘNG – SPDV</a:t>
            </a:r>
          </a:p>
        </p:txBody>
      </p:sp>
    </p:spTree>
    <p:extLst>
      <p:ext uri="{BB962C8B-B14F-4D97-AF65-F5344CB8AC3E}">
        <p14:creationId xmlns:p14="http://schemas.microsoft.com/office/powerpoint/2010/main" val="295602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8;p5">
            <a:extLst>
              <a:ext uri="{FF2B5EF4-FFF2-40B4-BE49-F238E27FC236}">
                <a16:creationId xmlns:a16="http://schemas.microsoft.com/office/drawing/2014/main" id="{5945DF50-58B0-1711-4E31-6DFD4CCDB01E}"/>
              </a:ext>
            </a:extLst>
          </p:cNvPr>
          <p:cNvSpPr/>
          <p:nvPr/>
        </p:nvSpPr>
        <p:spPr>
          <a:xfrm>
            <a:off x="1157000" y="837679"/>
            <a:ext cx="10922254" cy="26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1" tIns="22844" rIns="45701" bIns="22844" anchor="t" anchorCtr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094">
              <a:lnSpc>
                <a:spcPct val="115000"/>
              </a:lnSpc>
              <a:buClr>
                <a:srgbClr val="000000"/>
              </a:buClr>
              <a:defRPr/>
            </a:pPr>
            <a:endParaRPr lang="en-US" sz="1250" ker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C4C0AD7-3803-7D35-684F-66F25AFE0FCD}"/>
              </a:ext>
            </a:extLst>
          </p:cNvPr>
          <p:cNvSpPr/>
          <p:nvPr/>
        </p:nvSpPr>
        <p:spPr>
          <a:xfrm>
            <a:off x="1534951" y="787724"/>
            <a:ext cx="9104557" cy="64544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34D84C-2D66-32DE-C28E-E06F0B2E8817}"/>
              </a:ext>
            </a:extLst>
          </p:cNvPr>
          <p:cNvSpPr/>
          <p:nvPr/>
        </p:nvSpPr>
        <p:spPr>
          <a:xfrm>
            <a:off x="647091" y="1567867"/>
            <a:ext cx="10781493" cy="91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5419B-F5EB-79DA-9729-785F05C7DEA7}"/>
              </a:ext>
            </a:extLst>
          </p:cNvPr>
          <p:cNvSpPr/>
          <p:nvPr/>
        </p:nvSpPr>
        <p:spPr>
          <a:xfrm>
            <a:off x="1069969" y="1433370"/>
            <a:ext cx="10050545" cy="13705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2E2BC6D-C342-8E80-41AE-E8AF058F0891}"/>
              </a:ext>
            </a:extLst>
          </p:cNvPr>
          <p:cNvSpPr/>
          <p:nvPr/>
        </p:nvSpPr>
        <p:spPr>
          <a:xfrm>
            <a:off x="347159" y="1653595"/>
            <a:ext cx="11512442" cy="143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B7C3D9-1B2B-AA92-4FAE-B4D099436C3F}"/>
              </a:ext>
            </a:extLst>
          </p:cNvPr>
          <p:cNvSpPr/>
          <p:nvPr/>
        </p:nvSpPr>
        <p:spPr>
          <a:xfrm>
            <a:off x="447701" y="1885206"/>
            <a:ext cx="1978970" cy="4001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02747"/>
                </a:solidFill>
              </a:rPr>
              <a:t>TÀI CHÍNH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44729B-A6D6-EE51-F0B3-522FBB7AEF6A}"/>
              </a:ext>
            </a:extLst>
          </p:cNvPr>
          <p:cNvSpPr/>
          <p:nvPr/>
        </p:nvSpPr>
        <p:spPr>
          <a:xfrm>
            <a:off x="347159" y="5851023"/>
            <a:ext cx="2158876" cy="182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FBB14-B4CC-0A94-C58A-510BF7BE3ADE}"/>
              </a:ext>
            </a:extLst>
          </p:cNvPr>
          <p:cNvSpPr/>
          <p:nvPr/>
        </p:nvSpPr>
        <p:spPr>
          <a:xfrm>
            <a:off x="123162" y="5861158"/>
            <a:ext cx="11871803" cy="9968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100">
              <a:solidFill>
                <a:srgbClr val="102747"/>
              </a:solidFill>
              <a:latin typeface="Arial (Body)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9F2E30-74AD-0AA0-64CE-ED142E696732}"/>
              </a:ext>
            </a:extLst>
          </p:cNvPr>
          <p:cNvSpPr/>
          <p:nvPr/>
        </p:nvSpPr>
        <p:spPr>
          <a:xfrm>
            <a:off x="2753068" y="1885206"/>
            <a:ext cx="1978970" cy="4001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5706E6-0544-3C56-130F-04B416CD8865}"/>
              </a:ext>
            </a:extLst>
          </p:cNvPr>
          <p:cNvSpPr/>
          <p:nvPr/>
        </p:nvSpPr>
        <p:spPr>
          <a:xfrm>
            <a:off x="2713012" y="5864278"/>
            <a:ext cx="2158876" cy="182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48651C-5A60-1130-59A4-95DB1D9F234D}"/>
              </a:ext>
            </a:extLst>
          </p:cNvPr>
          <p:cNvSpPr/>
          <p:nvPr/>
        </p:nvSpPr>
        <p:spPr>
          <a:xfrm>
            <a:off x="5058435" y="1880741"/>
            <a:ext cx="1978970" cy="4001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F25BE7A-7933-D9C6-3BAD-911C80904AAF}"/>
              </a:ext>
            </a:extLst>
          </p:cNvPr>
          <p:cNvSpPr/>
          <p:nvPr/>
        </p:nvSpPr>
        <p:spPr>
          <a:xfrm>
            <a:off x="5018378" y="5859813"/>
            <a:ext cx="2158876" cy="182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3C53FB-E0A9-2831-715D-A4BB80C0D35B}"/>
              </a:ext>
            </a:extLst>
          </p:cNvPr>
          <p:cNvSpPr/>
          <p:nvPr/>
        </p:nvSpPr>
        <p:spPr>
          <a:xfrm>
            <a:off x="7363802" y="1880741"/>
            <a:ext cx="1978970" cy="4001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E3AE2DC-B85F-623C-0001-A3360380E188}"/>
              </a:ext>
            </a:extLst>
          </p:cNvPr>
          <p:cNvSpPr/>
          <p:nvPr/>
        </p:nvSpPr>
        <p:spPr>
          <a:xfrm>
            <a:off x="7323745" y="5859813"/>
            <a:ext cx="2158876" cy="182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8CA2B24-2E90-1FE9-3449-309D82ED0004}"/>
              </a:ext>
            </a:extLst>
          </p:cNvPr>
          <p:cNvSpPr/>
          <p:nvPr/>
        </p:nvSpPr>
        <p:spPr>
          <a:xfrm>
            <a:off x="9669168" y="1880741"/>
            <a:ext cx="1978970" cy="4001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8711F7-D7CA-1077-45CC-4101E636EA49}"/>
              </a:ext>
            </a:extLst>
          </p:cNvPr>
          <p:cNvSpPr/>
          <p:nvPr/>
        </p:nvSpPr>
        <p:spPr>
          <a:xfrm>
            <a:off x="9629112" y="5859813"/>
            <a:ext cx="2158876" cy="182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B144438-946B-C2DF-2335-826A8671D573}"/>
              </a:ext>
            </a:extLst>
          </p:cNvPr>
          <p:cNvSpPr/>
          <p:nvPr/>
        </p:nvSpPr>
        <p:spPr>
          <a:xfrm>
            <a:off x="513722" y="1938224"/>
            <a:ext cx="1830686" cy="3795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>
              <a:solidFill>
                <a:srgbClr val="102747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B15D475-9AB9-31A9-C741-5EEA8C37E51A}"/>
              </a:ext>
            </a:extLst>
          </p:cNvPr>
          <p:cNvSpPr/>
          <p:nvPr/>
        </p:nvSpPr>
        <p:spPr>
          <a:xfrm>
            <a:off x="2831607" y="1938224"/>
            <a:ext cx="1830686" cy="3795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>
              <a:solidFill>
                <a:srgbClr val="102747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379386-74FE-EC00-65F4-4A2B7E84597E}"/>
              </a:ext>
            </a:extLst>
          </p:cNvPr>
          <p:cNvSpPr/>
          <p:nvPr/>
        </p:nvSpPr>
        <p:spPr>
          <a:xfrm>
            <a:off x="5130699" y="1939570"/>
            <a:ext cx="1830686" cy="3795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CE8239-6A09-A3D7-2EC0-4AF0636FB64D}"/>
              </a:ext>
            </a:extLst>
          </p:cNvPr>
          <p:cNvSpPr/>
          <p:nvPr/>
        </p:nvSpPr>
        <p:spPr>
          <a:xfrm>
            <a:off x="7428877" y="1938224"/>
            <a:ext cx="1830686" cy="3795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rgbClr val="102747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7896638-71A2-161E-BD35-F30D785D6135}"/>
              </a:ext>
            </a:extLst>
          </p:cNvPr>
          <p:cNvSpPr/>
          <p:nvPr/>
        </p:nvSpPr>
        <p:spPr>
          <a:xfrm>
            <a:off x="9721651" y="1938224"/>
            <a:ext cx="1830686" cy="3795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9844A187-8EE6-CB1A-9DB1-EE43EE83A8D3}"/>
              </a:ext>
            </a:extLst>
          </p:cNvPr>
          <p:cNvSpPr txBox="1">
            <a:spLocks/>
          </p:cNvSpPr>
          <p:nvPr/>
        </p:nvSpPr>
        <p:spPr>
          <a:xfrm>
            <a:off x="543863" y="2307778"/>
            <a:ext cx="1779213" cy="57708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000" dirty="0">
                <a:solidFill>
                  <a:srgbClr val="102747"/>
                </a:solidFill>
                <a:latin typeface="Arial (Body)"/>
              </a:rPr>
              <a:t>1.  Doanh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thu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mục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tiêu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đến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2025: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02747"/>
                </a:solidFill>
                <a:latin typeface="Arial (Body)"/>
              </a:rPr>
              <a:t>2025: 35</a:t>
            </a:r>
            <a:r>
              <a:rPr lang="en-US" sz="1000" b="1" dirty="0">
                <a:solidFill>
                  <a:srgbClr val="102747"/>
                </a:solidFill>
                <a:latin typeface="Arial (Body)"/>
              </a:rPr>
              <a:t>0 </a:t>
            </a:r>
            <a:r>
              <a:rPr lang="en-US" sz="1000" b="1" dirty="0" err="1">
                <a:solidFill>
                  <a:srgbClr val="102747"/>
                </a:solidFill>
                <a:latin typeface="Arial (Body)"/>
              </a:rPr>
              <a:t>tỷ</a:t>
            </a:r>
            <a:endParaRPr lang="en-US" sz="1000" b="1">
              <a:solidFill>
                <a:srgbClr val="102747"/>
              </a:solidFill>
              <a:latin typeface="Arial (Body)"/>
            </a:endParaRP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B0FAB90E-ED9E-F758-EEB6-56E57590A99E}"/>
              </a:ext>
            </a:extLst>
          </p:cNvPr>
          <p:cNvSpPr txBox="1">
            <a:spLocks/>
          </p:cNvSpPr>
          <p:nvPr/>
        </p:nvSpPr>
        <p:spPr>
          <a:xfrm>
            <a:off x="2849229" y="2317337"/>
            <a:ext cx="1813064" cy="18851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AutoNum type="arabicPeriod"/>
            </a:pP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Tập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trung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vào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thị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trường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trọng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điểm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: Global </a:t>
            </a:r>
          </a:p>
          <a:p>
            <a:pPr marL="228600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AutoNum type="arabicPeriod"/>
            </a:pP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Tập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trung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vào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các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ngành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: </a:t>
            </a:r>
            <a:r>
              <a:rPr lang="en-US" sz="1000" b="1" dirty="0">
                <a:solidFill>
                  <a:srgbClr val="102747"/>
                </a:solidFill>
                <a:latin typeface="Arial (Body)"/>
              </a:rPr>
              <a:t>BFSI, Healthcare, Manufacturing, IoT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marL="202565" indent="-22796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Tập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trung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vào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yếu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 (Body)"/>
              </a:rPr>
              <a:t>tố</a:t>
            </a:r>
            <a:r>
              <a:rPr lang="en-US" sz="1000" dirty="0">
                <a:solidFill>
                  <a:srgbClr val="102747"/>
                </a:solidFill>
                <a:latin typeface="Arial (Body)"/>
              </a:rPr>
              <a:t>:</a:t>
            </a:r>
          </a:p>
          <a:p>
            <a:pPr marL="310515" lvl="1" indent="-170815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02747"/>
                </a:solidFill>
                <a:latin typeface="Arial (Body)"/>
              </a:rPr>
              <a:t>Global Standard; Proven implementation  experience</a:t>
            </a: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D6897849-80CA-E1FB-DA71-7597C08401C7}"/>
              </a:ext>
            </a:extLst>
          </p:cNvPr>
          <p:cNvSpPr txBox="1">
            <a:spLocks/>
          </p:cNvSpPr>
          <p:nvPr/>
        </p:nvSpPr>
        <p:spPr>
          <a:xfrm>
            <a:off x="7427337" y="2346613"/>
            <a:ext cx="1830620" cy="366767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800" b="1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Trở thành trung tâm kiểm thử hàng đầu:</a:t>
            </a:r>
            <a:r>
              <a:rPr lang="vi-VN" sz="800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 Cung cấp dịch vụ chất lượng cao, đổi mới không ngừng và được khách hàng tin tưởng.</a:t>
            </a:r>
            <a:endParaRPr lang="vi-VN" sz="800" dirty="0">
              <a:latin typeface="Arial"/>
              <a:cs typeface="Arial"/>
            </a:endParaRPr>
          </a:p>
          <a:p>
            <a:pPr marL="228600" indent="-228600">
              <a:buAutoNum type="arabicPeriod"/>
            </a:pPr>
            <a:r>
              <a:rPr lang="vi-VN" sz="800" b="1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Nâng cao năng lực tư vấn:</a:t>
            </a:r>
            <a:r>
              <a:rPr lang="vi-VN" sz="800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 </a:t>
            </a:r>
            <a:endParaRPr lang="vi-VN" sz="800" dirty="0">
              <a:latin typeface="Arial"/>
              <a:cs typeface="Arial"/>
            </a:endParaRPr>
          </a:p>
          <a:p>
            <a:pPr lvl="1"/>
            <a:r>
              <a:rPr lang="vi-VN" sz="800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Có đội ngũ chuyên gia tư vấn cấp cao. Phát triển các dịch vụ tư vấn độc quyền. Áp dụng AI/ML vào tư vấn.</a:t>
            </a:r>
            <a:endParaRPr lang="vi-VN" sz="800" dirty="0">
              <a:latin typeface="Arial"/>
              <a:cs typeface="Arial"/>
            </a:endParaRPr>
          </a:p>
          <a:p>
            <a:pPr>
              <a:buAutoNum type="arabicPeriod"/>
            </a:pPr>
            <a:r>
              <a:rPr lang="vi-VN" sz="800" b="1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Mở rộng phạm vi dịch vụ:</a:t>
            </a:r>
            <a:r>
              <a:rPr lang="vi-VN" sz="800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 </a:t>
            </a:r>
            <a:endParaRPr lang="vi-VN" sz="800" dirty="0">
              <a:latin typeface="Arial"/>
              <a:cs typeface="Arial"/>
            </a:endParaRPr>
          </a:p>
          <a:p>
            <a:pPr lvl="1"/>
            <a:r>
              <a:rPr lang="vi-VN" sz="800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Tập trung vào các lĩnh vực mới nổi (</a:t>
            </a:r>
            <a:r>
              <a:rPr lang="vi-VN" sz="800" dirty="0" err="1">
                <a:solidFill>
                  <a:srgbClr val="242424"/>
                </a:solidFill>
                <a:latin typeface="Arial"/>
                <a:ea typeface="+mn-lt"/>
                <a:cs typeface="Arial"/>
              </a:rPr>
              <a:t>IoT</a:t>
            </a:r>
            <a:r>
              <a:rPr lang="vi-VN" sz="800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, AI, </a:t>
            </a:r>
            <a:r>
              <a:rPr lang="vi-VN" sz="800" dirty="0" err="1">
                <a:solidFill>
                  <a:srgbClr val="242424"/>
                </a:solidFill>
                <a:latin typeface="Arial"/>
                <a:ea typeface="+mn-lt"/>
                <a:cs typeface="Arial"/>
              </a:rPr>
              <a:t>Blockchain</a:t>
            </a:r>
            <a:r>
              <a:rPr lang="vi-VN" sz="800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...). Cung cấp dịch vụ kiểm thử toàn diện. Tích hợp dịch vụ kiểm thử vào chuỗi cung ứng phần mềm.</a:t>
            </a:r>
            <a:endParaRPr lang="vi-VN" sz="800">
              <a:latin typeface="Arial"/>
              <a:cs typeface="Arial"/>
            </a:endParaRPr>
          </a:p>
          <a:p>
            <a:pPr>
              <a:buAutoNum type="arabicPeriod"/>
            </a:pPr>
            <a:r>
              <a:rPr lang="vi-VN" sz="800" b="1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Đổi mới công nghệ:</a:t>
            </a:r>
            <a:r>
              <a:rPr lang="vi-VN" sz="800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 </a:t>
            </a:r>
            <a:endParaRPr lang="vi-VN" sz="800" dirty="0">
              <a:latin typeface="Arial"/>
              <a:cs typeface="Arial"/>
            </a:endParaRPr>
          </a:p>
          <a:p>
            <a:pPr lvl="1"/>
            <a:r>
              <a:rPr lang="vi-VN" sz="800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Đầu tư vào nghiên cứu và phát triển. Xây dựng nền tảng kiểm thử tự động hóa. Áp dụng các phương pháp kiểm thử tiên tiến.</a:t>
            </a:r>
            <a:endParaRPr lang="vi-VN" sz="800" dirty="0">
              <a:latin typeface="Arial"/>
              <a:cs typeface="Arial"/>
            </a:endParaRPr>
          </a:p>
          <a:p>
            <a:pPr>
              <a:buAutoNum type="arabicPeriod"/>
            </a:pPr>
            <a:r>
              <a:rPr lang="vi-VN" sz="800" b="1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Nâng cao quản lý chất lượng:</a:t>
            </a:r>
            <a:r>
              <a:rPr lang="vi-VN" sz="800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 </a:t>
            </a:r>
            <a:endParaRPr lang="vi-VN" sz="800" dirty="0">
              <a:latin typeface="Arial"/>
              <a:cs typeface="Arial"/>
            </a:endParaRPr>
          </a:p>
          <a:p>
            <a:pPr lvl="1"/>
            <a:r>
              <a:rPr lang="vi-VN" sz="800" dirty="0">
                <a:solidFill>
                  <a:srgbClr val="242424"/>
                </a:solidFill>
                <a:latin typeface="Arial"/>
                <a:ea typeface="+mn-lt"/>
                <a:cs typeface="Arial"/>
              </a:rPr>
              <a:t>Đạt các chứng nhận chất lượng quốc tế. Thực hiện cải tiến liên tục.</a:t>
            </a:r>
            <a:endParaRPr lang="vi-VN" sz="800" dirty="0">
              <a:latin typeface="Arial"/>
              <a:cs typeface="Arial"/>
            </a:endParaRPr>
          </a:p>
          <a:p>
            <a:pPr marL="228600" indent="-228600">
              <a:buAutoNum type="arabicPeriod"/>
            </a:pPr>
            <a:endParaRPr lang="vi-VN" sz="800" dirty="0">
              <a:solidFill>
                <a:srgbClr val="102747"/>
              </a:solidFill>
              <a:latin typeface="Arial"/>
              <a:cs typeface="Arial"/>
            </a:endParaRP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5D5DC574-EB63-5E8A-D845-ED7A29FB6177}"/>
              </a:ext>
            </a:extLst>
          </p:cNvPr>
          <p:cNvSpPr txBox="1">
            <a:spLocks/>
          </p:cNvSpPr>
          <p:nvPr/>
        </p:nvSpPr>
        <p:spPr>
          <a:xfrm>
            <a:off x="5155842" y="2341333"/>
            <a:ext cx="1843553" cy="324191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Có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nguồn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nhân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lực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chất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lượng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và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bền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latin typeface="Arial"/>
                <a:cs typeface="Segoe UI"/>
              </a:rPr>
              <a:t>vững</a:t>
            </a:r>
            <a:r>
              <a:rPr lang="en-US" sz="1000" b="1" dirty="0">
                <a:solidFill>
                  <a:srgbClr val="242424"/>
                </a:solidFill>
                <a:latin typeface="Arial"/>
                <a:cs typeface="Segoe UI"/>
              </a:rPr>
              <a:t>:</a:t>
            </a:r>
          </a:p>
          <a:p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Chuyên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gia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tư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vấn</a:t>
            </a:r>
            <a:endParaRPr lang="en-US" sz="1000" b="1" dirty="0" err="1">
              <a:solidFill>
                <a:srgbClr val="242424"/>
              </a:solidFill>
              <a:ea typeface="Calibri"/>
              <a:cs typeface="Calibri"/>
            </a:endParaRPr>
          </a:p>
          <a:p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Chuyên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gia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tự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động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hóa</a:t>
            </a:r>
            <a:endParaRPr lang="en-US" sz="1000" b="1" dirty="0" err="1">
              <a:solidFill>
                <a:srgbClr val="242424"/>
              </a:solidFill>
              <a:ea typeface="Calibri"/>
              <a:cs typeface="Calibri"/>
            </a:endParaRPr>
          </a:p>
          <a:p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Chuyên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gia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kiểm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thử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thủ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công</a:t>
            </a:r>
            <a:endParaRPr lang="en-US" sz="1000" b="1" dirty="0" err="1">
              <a:solidFill>
                <a:srgbClr val="242424"/>
              </a:solidFill>
              <a:ea typeface="Calibri"/>
              <a:cs typeface="Calibri"/>
            </a:endParaRPr>
          </a:p>
          <a:p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Chuyên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gia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bảo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mật</a:t>
            </a:r>
            <a:endParaRPr lang="en-US" sz="1000" b="1" dirty="0" err="1">
              <a:solidFill>
                <a:srgbClr val="242424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Đào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tạo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và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phát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triển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Đào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tạo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liên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tục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: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Cập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nhật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kiến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thức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mới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về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công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nghệ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,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phương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phá</a:t>
            </a:r>
            <a:endParaRPr lang="en-US" sz="1000" dirty="0" err="1">
              <a:solidFill>
                <a:srgbClr val="242424"/>
              </a:solidFill>
              <a:ea typeface="Calibri"/>
              <a:cs typeface="Calibri"/>
            </a:endParaRPr>
          </a:p>
          <a:p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Chương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trình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mentoring: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Hỗ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trợ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nhân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viên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mới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nhanh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chóng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hòa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nhập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Khóa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học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nâng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242424"/>
                </a:solidFill>
                <a:ea typeface="+mn-lt"/>
                <a:cs typeface="+mn-lt"/>
              </a:rPr>
              <a:t>cao</a:t>
            </a:r>
            <a:r>
              <a:rPr lang="en-US" sz="1000" b="1" dirty="0">
                <a:solidFill>
                  <a:srgbClr val="242424"/>
                </a:solidFill>
                <a:ea typeface="+mn-lt"/>
                <a:cs typeface="+mn-lt"/>
              </a:rPr>
              <a:t>: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Đào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tạo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chuyên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sâu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về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các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lĩnh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vực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đặc</a:t>
            </a:r>
            <a:r>
              <a:rPr lang="en-US" sz="1000" dirty="0">
                <a:solidFill>
                  <a:srgbClr val="242424"/>
                </a:solidFill>
                <a:ea typeface="+mn-lt"/>
                <a:cs typeface="+mn-lt"/>
              </a:rPr>
              <a:t> </a:t>
            </a:r>
            <a:r>
              <a:rPr lang="en-US" sz="1000" dirty="0" err="1">
                <a:solidFill>
                  <a:srgbClr val="242424"/>
                </a:solidFill>
                <a:ea typeface="+mn-lt"/>
                <a:cs typeface="+mn-lt"/>
              </a:rPr>
              <a:t>biệt</a:t>
            </a:r>
            <a:endParaRPr lang="en-US" dirty="0" err="1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5E7371-2FD0-6DA9-F075-5034B70355DC}"/>
              </a:ext>
            </a:extLst>
          </p:cNvPr>
          <p:cNvSpPr txBox="1"/>
          <p:nvPr/>
        </p:nvSpPr>
        <p:spPr>
          <a:xfrm>
            <a:off x="4871888" y="914817"/>
            <a:ext cx="2698351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 err="1">
                <a:solidFill>
                  <a:srgbClr val="102747"/>
                </a:solidFill>
                <a:latin typeface="Arial"/>
                <a:cs typeface="Arial"/>
              </a:rPr>
              <a:t>Mục</a:t>
            </a:r>
            <a:r>
              <a:rPr lang="en-US" sz="1000" b="1" dirty="0">
                <a:solidFill>
                  <a:srgbClr val="102747"/>
                </a:solidFill>
                <a:latin typeface="Arial"/>
                <a:cs typeface="Arial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latin typeface="Arial"/>
                <a:cs typeface="Arial"/>
              </a:rPr>
              <a:t>tiêu</a:t>
            </a:r>
            <a:r>
              <a:rPr lang="en-US" sz="1000" b="1" dirty="0">
                <a:solidFill>
                  <a:srgbClr val="102747"/>
                </a:solidFill>
                <a:latin typeface="Arial"/>
                <a:cs typeface="Arial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latin typeface="Arial"/>
                <a:cs typeface="Arial"/>
              </a:rPr>
              <a:t>năm</a:t>
            </a:r>
            <a:r>
              <a:rPr lang="en-US" sz="1000" b="1" dirty="0">
                <a:solidFill>
                  <a:srgbClr val="102747"/>
                </a:solidFill>
                <a:latin typeface="Arial"/>
                <a:cs typeface="Arial"/>
              </a:rPr>
              <a:t> 2028</a:t>
            </a:r>
          </a:p>
          <a:p>
            <a:pPr marL="227965" indent="-227965">
              <a:spcBef>
                <a:spcPts val="200"/>
              </a:spcBef>
              <a:buAutoNum type="arabicPeriod"/>
            </a:pP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Doanh </a:t>
            </a:r>
            <a:r>
              <a:rPr lang="en-US" sz="1000" dirty="0" err="1">
                <a:solidFill>
                  <a:srgbClr val="102747"/>
                </a:solidFill>
                <a:latin typeface="Arial"/>
                <a:cs typeface="Arial"/>
              </a:rPr>
              <a:t>thu</a:t>
            </a: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: 600 </a:t>
            </a:r>
            <a:r>
              <a:rPr lang="en-US" sz="1000" b="1" dirty="0" err="1">
                <a:solidFill>
                  <a:srgbClr val="102747"/>
                </a:solidFill>
                <a:latin typeface="Arial"/>
                <a:cs typeface="Arial"/>
              </a:rPr>
              <a:t>tỷ</a:t>
            </a:r>
            <a:endParaRPr lang="en-US" sz="1000" b="1" dirty="0">
              <a:solidFill>
                <a:srgbClr val="102747"/>
              </a:solidFill>
              <a:latin typeface="Arial"/>
              <a:cs typeface="Arial"/>
            </a:endParaRPr>
          </a:p>
          <a:p>
            <a:pPr marL="227965" indent="-227965">
              <a:spcBef>
                <a:spcPts val="200"/>
              </a:spcBef>
              <a:buAutoNum type="arabicPeriod"/>
            </a:pPr>
            <a:r>
              <a:rPr lang="en-US" sz="1000" dirty="0" err="1">
                <a:solidFill>
                  <a:srgbClr val="102747"/>
                </a:solidFill>
                <a:latin typeface="Arial"/>
                <a:cs typeface="Arial"/>
              </a:rPr>
              <a:t>Nhân</a:t>
            </a: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 </a:t>
            </a:r>
            <a:r>
              <a:rPr lang="en-US" sz="1000" dirty="0" err="1">
                <a:solidFill>
                  <a:srgbClr val="102747"/>
                </a:solidFill>
                <a:latin typeface="Arial"/>
                <a:cs typeface="Arial"/>
              </a:rPr>
              <a:t>sự</a:t>
            </a: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: 720</a:t>
            </a:r>
            <a:r>
              <a:rPr lang="en-US" sz="1000" b="1" dirty="0">
                <a:solidFill>
                  <a:srgbClr val="102747"/>
                </a:solidFill>
                <a:latin typeface="Arial"/>
                <a:cs typeface="Arial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latin typeface="Arial"/>
                <a:cs typeface="Arial"/>
              </a:rPr>
              <a:t>người</a:t>
            </a:r>
            <a:endParaRPr lang="en-US" sz="1000" b="1" dirty="0">
              <a:solidFill>
                <a:srgbClr val="102747"/>
              </a:solidFill>
              <a:latin typeface="Arial"/>
              <a:cs typeface="Arial"/>
            </a:endParaRPr>
          </a:p>
          <a:p>
            <a:pPr marL="227965" indent="-227965">
              <a:spcBef>
                <a:spcPts val="200"/>
              </a:spcBef>
              <a:buAutoNum type="arabicPeriod"/>
            </a:pP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Thị </a:t>
            </a:r>
            <a:r>
              <a:rPr lang="en-US" sz="1000" dirty="0" err="1">
                <a:solidFill>
                  <a:srgbClr val="102747"/>
                </a:solidFill>
                <a:latin typeface="Arial"/>
                <a:cs typeface="Arial"/>
              </a:rPr>
              <a:t>trường</a:t>
            </a:r>
            <a:r>
              <a:rPr lang="en-US" sz="1000" dirty="0">
                <a:solidFill>
                  <a:srgbClr val="102747"/>
                </a:solidFill>
                <a:latin typeface="Arial"/>
                <a:cs typeface="Arial"/>
              </a:rPr>
              <a:t>: Global</a:t>
            </a:r>
            <a:endParaRPr lang="en-US" sz="1000" b="1" dirty="0">
              <a:solidFill>
                <a:srgbClr val="102747"/>
              </a:solidFill>
              <a:latin typeface="Arial"/>
              <a:cs typeface="Arial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F1E308BF-3072-7282-BA21-FB544A46123E}"/>
              </a:ext>
            </a:extLst>
          </p:cNvPr>
          <p:cNvSpPr txBox="1">
            <a:spLocks/>
          </p:cNvSpPr>
          <p:nvPr/>
        </p:nvSpPr>
        <p:spPr>
          <a:xfrm>
            <a:off x="604125" y="1946636"/>
            <a:ext cx="1649879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200" b="1">
                <a:solidFill>
                  <a:srgbClr val="102747"/>
                </a:solidFill>
                <a:latin typeface="Arial (Body)"/>
              </a:rPr>
              <a:t>TÀI CHÍNH</a:t>
            </a: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626C5682-3EC1-A118-FA12-FAC09052B2C8}"/>
              </a:ext>
            </a:extLst>
          </p:cNvPr>
          <p:cNvSpPr txBox="1">
            <a:spLocks/>
          </p:cNvSpPr>
          <p:nvPr/>
        </p:nvSpPr>
        <p:spPr>
          <a:xfrm>
            <a:off x="2888208" y="1941858"/>
            <a:ext cx="164987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100" b="1">
                <a:solidFill>
                  <a:srgbClr val="102747"/>
                </a:solidFill>
                <a:latin typeface="Arial (Body)"/>
              </a:rPr>
              <a:t>PHÁT TRIỂN THỊ TRƯỜNG CHIẾN LƯỢC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0B1430F0-C5E9-935E-ABEA-1AB23F84A0FF}"/>
              </a:ext>
            </a:extLst>
          </p:cNvPr>
          <p:cNvSpPr txBox="1">
            <a:spLocks/>
          </p:cNvSpPr>
          <p:nvPr/>
        </p:nvSpPr>
        <p:spPr>
          <a:xfrm>
            <a:off x="7512560" y="1969352"/>
            <a:ext cx="164987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100" b="1">
                <a:solidFill>
                  <a:srgbClr val="102747"/>
                </a:solidFill>
                <a:latin typeface="Arial (Body)"/>
              </a:rPr>
              <a:t>PHÁT TRIỂN NĂNG LỰC  TESTING</a:t>
            </a:r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FC077E5B-6329-ADCE-B529-0AC8BD267DDF}"/>
              </a:ext>
            </a:extLst>
          </p:cNvPr>
          <p:cNvSpPr txBox="1">
            <a:spLocks/>
          </p:cNvSpPr>
          <p:nvPr/>
        </p:nvSpPr>
        <p:spPr>
          <a:xfrm>
            <a:off x="2322093" y="318132"/>
            <a:ext cx="9260010" cy="4273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1600" dirty="0">
                <a:latin typeface="Arial"/>
                <a:cs typeface="Arial"/>
              </a:rPr>
              <a:t>ĐỊNH HƯỚNG CHIẾN LƯỢC 2028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D01935F7-233B-A2DD-D3D2-D5B4E1B00324}"/>
              </a:ext>
            </a:extLst>
          </p:cNvPr>
          <p:cNvSpPr txBox="1">
            <a:spLocks/>
          </p:cNvSpPr>
          <p:nvPr/>
        </p:nvSpPr>
        <p:spPr>
          <a:xfrm>
            <a:off x="5221103" y="1962025"/>
            <a:ext cx="1649879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100" b="1">
                <a:solidFill>
                  <a:srgbClr val="102747"/>
                </a:solidFill>
                <a:latin typeface="Arial (Body)"/>
              </a:rPr>
              <a:t>PHÁT TRIỂN NGUỒN LỰC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8808DC33-B228-22D0-305B-D6C97607ADB2}"/>
              </a:ext>
            </a:extLst>
          </p:cNvPr>
          <p:cNvSpPr txBox="1">
            <a:spLocks/>
          </p:cNvSpPr>
          <p:nvPr/>
        </p:nvSpPr>
        <p:spPr>
          <a:xfrm>
            <a:off x="9799235" y="1962025"/>
            <a:ext cx="1649879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100" b="1">
                <a:solidFill>
                  <a:srgbClr val="102747"/>
                </a:solidFill>
                <a:latin typeface="Arial (Body)"/>
              </a:rPr>
              <a:t>PARTNERSHIP</a:t>
            </a:r>
            <a:endParaRPr lang="en-US" sz="1050" b="1">
              <a:solidFill>
                <a:srgbClr val="102747"/>
              </a:solidFill>
              <a:latin typeface="Arial (Body)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916907FE-7DF0-3291-EDCC-5E0FB874CED5}"/>
              </a:ext>
            </a:extLst>
          </p:cNvPr>
          <p:cNvSpPr txBox="1">
            <a:spLocks/>
          </p:cNvSpPr>
          <p:nvPr/>
        </p:nvSpPr>
        <p:spPr>
          <a:xfrm>
            <a:off x="9747387" y="2478585"/>
            <a:ext cx="1779213" cy="16748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0700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>
                <a:tab pos="19431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2747"/>
              </a:buClr>
              <a:buFont typeface="Garamond" panose="02020404030301010803" pitchFamily="18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Các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công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ty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công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nghệ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lớn</a:t>
            </a:r>
            <a:endParaRPr lang="en-US" sz="1000" b="1" dirty="0" err="1">
              <a:solidFill>
                <a:srgbClr val="102747"/>
              </a:solidFill>
              <a:latin typeface="Calibri"/>
              <a:ea typeface="Calibri"/>
              <a:cs typeface="Calibri"/>
            </a:endParaRPr>
          </a:p>
          <a:p>
            <a:pPr algn="just"/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Các startup</a:t>
            </a:r>
            <a:endParaRPr lang="en-US" sz="1000" dirty="0">
              <a:solidFill>
                <a:srgbClr val="102747"/>
              </a:solidFill>
              <a:ea typeface="Calibri"/>
              <a:cs typeface="Calibri"/>
            </a:endParaRPr>
          </a:p>
          <a:p>
            <a:pPr algn="just"/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Các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công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ty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khởi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nghiệp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trong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lĩnh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vực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AI</a:t>
            </a:r>
            <a:endParaRPr lang="en-US" sz="1000" dirty="0">
              <a:solidFill>
                <a:srgbClr val="102747"/>
              </a:solidFill>
              <a:ea typeface="Calibri"/>
              <a:cs typeface="Calibri"/>
            </a:endParaRPr>
          </a:p>
          <a:p>
            <a:pPr algn="just"/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Các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trường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đại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học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và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viện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nghiên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cứu</a:t>
            </a:r>
            <a:endParaRPr lang="en-US" sz="1000" b="1" dirty="0" err="1">
              <a:solidFill>
                <a:srgbClr val="102747"/>
              </a:solidFill>
              <a:ea typeface="Calibri"/>
              <a:cs typeface="Calibri"/>
            </a:endParaRPr>
          </a:p>
          <a:p>
            <a:pPr algn="just"/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Các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tổ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chức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tiêu</a:t>
            </a:r>
            <a:r>
              <a:rPr lang="en-US" sz="1000" b="1" dirty="0">
                <a:solidFill>
                  <a:srgbClr val="102747"/>
                </a:solidFill>
                <a:ea typeface="+mn-lt"/>
                <a:cs typeface="+mn-lt"/>
              </a:rPr>
              <a:t> </a:t>
            </a:r>
            <a:r>
              <a:rPr lang="en-US" sz="1000" b="1" dirty="0" err="1">
                <a:solidFill>
                  <a:srgbClr val="102747"/>
                </a:solidFill>
                <a:ea typeface="+mn-lt"/>
                <a:cs typeface="+mn-lt"/>
              </a:rPr>
              <a:t>chuẩn</a:t>
            </a:r>
            <a:endParaRPr lang="en-US" dirty="0" err="1"/>
          </a:p>
          <a:p>
            <a:pPr marL="228600" indent="-228600" algn="just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Calibri" panose="02020404030301010803" pitchFamily="18" charset="0"/>
              <a:buChar char="-"/>
            </a:pPr>
            <a:endParaRPr lang="en-US" sz="1000" dirty="0">
              <a:solidFill>
                <a:srgbClr val="102747"/>
              </a:solidFill>
              <a:latin typeface="Arial (Body)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956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6B00F3-4EBF-233D-EBED-F604E5662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469957"/>
              </p:ext>
            </p:extLst>
          </p:nvPr>
        </p:nvGraphicFramePr>
        <p:xfrm>
          <a:off x="1309687" y="685800"/>
          <a:ext cx="9572625" cy="537413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982007407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16927722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1335463239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1740270039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81558164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300444328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Nội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 dung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2026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2027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2028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2029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Ghi </a:t>
                      </a:r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chú</a:t>
                      </a:r>
                      <a:endParaRPr lang="en-US" b="1" i="0" dirty="0" err="1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47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Cơ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cấu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nhân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sự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270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58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Team Lead testing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30323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Senior Tester (</a:t>
                      </a:r>
                      <a:r>
                        <a:rPr lang="en-US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Fullstack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45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67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0699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Middle (</a:t>
                      </a:r>
                      <a:r>
                        <a:rPr lang="en-US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Fullstack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135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210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3454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indent="0" algn="l" fontAlgn="auto">
                        <a:lnSpc>
                          <a:spcPts val="1650"/>
                        </a:lnSpc>
                        <a:buNone/>
                      </a:pPr>
                      <a:r>
                        <a:rPr lang="en-US" sz="14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- Fresher</a:t>
                      </a: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54</a:t>
                      </a: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81</a:t>
                      </a: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131</a:t>
                      </a: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53" marR="4753" marT="475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73787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Các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chứng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chỉ</a:t>
                      </a:r>
                      <a:endParaRPr lang="en-US" b="0" i="0" dirty="0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2028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ISTQB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220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320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7359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Các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chứng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chỉ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chuyên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môn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trình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automation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160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05377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Upskill</a:t>
                      </a:r>
                      <a:endParaRPr lang="en-US" sz="1400" b="0" i="0" u="none" strike="noStrike" dirty="0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dirty="0"/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606343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Fresher</a:t>
                      </a: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650"/>
                        </a:lnSpc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64435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lvl="0" algn="l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AIOps</a:t>
                      </a: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62" marR="4762" marT="4762" anchor="ctr">
                    <a:lnL w="15239">
                      <a:solidFill>
                        <a:srgbClr val="FFFFFF"/>
                      </a:solidFill>
                    </a:lnL>
                    <a:lnR w="15239">
                      <a:solidFill>
                        <a:srgbClr val="FFFFFF"/>
                      </a:solidFill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39">
                      <a:solidFill>
                        <a:srgbClr val="FFFFFF"/>
                      </a:solidFill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42424"/>
                  </a:ext>
                </a:extLst>
              </a:tr>
            </a:tbl>
          </a:graphicData>
        </a:graphic>
      </p:graphicFrame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8C89106-9BC4-2AA2-5A17-62D0F2EED370}"/>
              </a:ext>
            </a:extLst>
          </p:cNvPr>
          <p:cNvSpPr>
            <a:spLocks noGrp="1"/>
          </p:cNvSpPr>
          <p:nvPr/>
        </p:nvSpPr>
        <p:spPr>
          <a:xfrm>
            <a:off x="2323076" y="318132"/>
            <a:ext cx="9257599" cy="427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kern="1200">
                <a:solidFill>
                  <a:srgbClr val="1D9AD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600">
                <a:latin typeface="Arial"/>
                <a:cs typeface="Arial"/>
              </a:rPr>
              <a:t>KẾ HOẠCH HÀNH ĐỘNG – SPDV</a:t>
            </a:r>
          </a:p>
        </p:txBody>
      </p:sp>
    </p:spTree>
    <p:extLst>
      <p:ext uri="{BB962C8B-B14F-4D97-AF65-F5344CB8AC3E}">
        <p14:creationId xmlns:p14="http://schemas.microsoft.com/office/powerpoint/2010/main" val="35210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FAE151CAE634999048F516095A124" ma:contentTypeVersion="4" ma:contentTypeDescription="Create a new document." ma:contentTypeScope="" ma:versionID="4ef5dc7aa73dbe360c6e42c0b3f228b4">
  <xsd:schema xmlns:xsd="http://www.w3.org/2001/XMLSchema" xmlns:xs="http://www.w3.org/2001/XMLSchema" xmlns:p="http://schemas.microsoft.com/office/2006/metadata/properties" xmlns:ns2="3b1a0ff4-5967-4817-b4c3-bac86a1d2902" targetNamespace="http://schemas.microsoft.com/office/2006/metadata/properties" ma:root="true" ma:fieldsID="83d2bca0059686f98365427221a5ace5" ns2:_="">
    <xsd:import namespace="3b1a0ff4-5967-4817-b4c3-bac86a1d2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1a0ff4-5967-4817-b4c3-bac86a1d29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B34F60-65C6-4779-B734-E7746D771123}">
  <ds:schemaRefs>
    <ds:schemaRef ds:uri="4de3866b-eeac-4b92-9d81-f6dc1a142a16"/>
    <ds:schemaRef ds:uri="9d3150b9-6798-4ccb-a8ae-0c8c40590863"/>
    <ds:schemaRef ds:uri="a31d06bc-3ab5-451d-8227-92de2f75d695"/>
    <ds:schemaRef ds:uri="be510f14-4fa7-4c54-8c8c-514f970242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F15DC05-9BDE-483D-A515-9D8E0727C83C}">
  <ds:schemaRefs>
    <ds:schemaRef ds:uri="3b1a0ff4-5967-4817-b4c3-bac86a1d2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5A5979-C452-452A-93EF-90D99C07EB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Hana. Nguyen - CMC Global SBU</dc:creator>
  <cp:revision>630</cp:revision>
  <dcterms:created xsi:type="dcterms:W3CDTF">2023-11-10T09:39:15Z</dcterms:created>
  <dcterms:modified xsi:type="dcterms:W3CDTF">2025-01-03T09:49:30Z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0x010100EA8FAE151CAE634999048F516095A124</vt:lpwstr>
  </property>
  <property fmtid="{D5CDD505-2E9C-101B-9397-08002B2CF9AE}" pid="3" name="MediaServiceImageTags">
    <vt:lpwstr/>
  </property>
</Properties>
</file>